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65" r:id="rId5"/>
    <p:sldId id="266" r:id="rId6"/>
    <p:sldId id="267" r:id="rId7"/>
    <p:sldId id="268" r:id="rId8"/>
    <p:sldId id="269" r:id="rId9"/>
    <p:sldId id="257" r:id="rId10"/>
    <p:sldId id="258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Театральне </a:t>
            </a:r>
            <a:r>
              <a:rPr lang="uk-UA" dirty="0" smtClean="0"/>
              <a:t>мистецтво у 50-60 рр. ХХ століття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5786454"/>
            <a:ext cx="8686800" cy="1071545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7 листопада 1958 року </a:t>
            </a:r>
            <a:r>
              <a:rPr lang="ru-RU" dirty="0" err="1" smtClean="0"/>
              <a:t>відбулося</a:t>
            </a:r>
            <a:r>
              <a:rPr lang="ru-RU" dirty="0" smtClean="0"/>
              <a:t> </a:t>
            </a:r>
            <a:r>
              <a:rPr lang="ru-RU" dirty="0" err="1" smtClean="0"/>
              <a:t>урочисте</a:t>
            </a:r>
            <a:r>
              <a:rPr lang="ru-RU" dirty="0" smtClean="0"/>
              <a:t> </a:t>
            </a:r>
            <a:r>
              <a:rPr lang="ru-RU" dirty="0" err="1" smtClean="0"/>
              <a:t>відкриття</a:t>
            </a:r>
            <a:r>
              <a:rPr lang="ru-RU" dirty="0" smtClean="0"/>
              <a:t> </a:t>
            </a:r>
            <a:r>
              <a:rPr lang="ru-RU" dirty="0" err="1" smtClean="0"/>
              <a:t>сучасного</a:t>
            </a:r>
            <a:r>
              <a:rPr lang="ru-RU" dirty="0" smtClean="0"/>
              <a:t> </a:t>
            </a:r>
            <a:r>
              <a:rPr lang="ru-RU" dirty="0" err="1" smtClean="0"/>
              <a:t>приміщення</a:t>
            </a:r>
            <a:r>
              <a:rPr lang="ru-RU" dirty="0" smtClean="0"/>
              <a:t> </a:t>
            </a:r>
            <a:r>
              <a:rPr lang="ru-RU" dirty="0" err="1" smtClean="0"/>
              <a:t>музично-драматичного</a:t>
            </a:r>
            <a:r>
              <a:rPr lang="ru-RU" dirty="0" smtClean="0"/>
              <a:t> театру </a:t>
            </a:r>
            <a:r>
              <a:rPr lang="ru-RU" dirty="0" err="1" smtClean="0"/>
              <a:t>ім</a:t>
            </a:r>
            <a:r>
              <a:rPr lang="ru-RU" dirty="0" smtClean="0"/>
              <a:t>. М.В.Гоголя.</a:t>
            </a:r>
            <a:endParaRPr lang="uk-UA" dirty="0"/>
          </a:p>
        </p:txBody>
      </p:sp>
      <p:sp>
        <p:nvSpPr>
          <p:cNvPr id="12290" name="AutoShape 2" descr="data:image/jpeg;base64,/9j/4AAQSkZJRgABAQAAAQABAAD/2wCEAAkGBhQSERQUEhQUFRUWGBkYGBcYGBoZHBwaGBgYGhgXGBocHCYgFxkjGhcVHy8gIycpLC0sHB8xNTAqNSYrLCoBCQoKDgwOGg8PGikkHCQsLCwsLCwsLCwsLCwsKSwsLCwsLCwsLCkpLCwsLCwsLCwsLCwsLCwsLCwsLCwsLCwsLP/AABEIAMIBAwMBIgACEQEDEQH/xAAcAAABBQEBAQAAAAAAAAAAAAAFAAIDBAYBBwj/xABGEAACAQIEBAMEBwYFAgUFAQABAhEDIQAEEjEFIkFRE2FxBjKBsQcjQnKRocEUUmLR4fAVJDOCwoOyNENTc/EXkqOz0xb/xAAYAQEBAQEBAAAAAAAAAAAAAAAAAQIDBP/EACARAQEBAAIDAQADAQAAAAAAAAABEQIhEjFBUQNCYRP/2gAMAwEAAhEDEQA/AJ+H5BK+o5euFpsqkJWHLqnmQzzU2kC+830scDkqIjBqXLWurU6hCmpa5RiArtyghhM7GItWp5XwdVWWKBitWkBqOmmso42IcBVvflMdsHM01PMUVQrrKoxpOjKpPOroTeGIY9RIJmBE49ApcXUZhBDKpDiJABR+sqTEgapGzCRfEnBc41I/s+eWMrVcqyAk+Gwko9MzK0yQrqRemdMGPdq8MzaCoWrKEkaipU+8AFJ1RZwNA2Eyt7gC2ciKrhalUeDUGnUDqbVzCkQByypciGBs25iDAXynGcxlnIrN4ihw1NhINQBFV7b6okEGRJB9DXtVm0bLlKTg5iAysgGgaWVyjTuCgI03NyYBvjH5HLumRQM6EpzqBuVA3BPM0DabnSJE4P8AAKRq0HfmYKFVmV55ioOqDIKEEA/enaTgK/CqrmmlRfrOV2zCbr4aw3Ja0E+7uI7xL89wtJSuZNJpRVtyf+425PKsGxnvM4IcGrpSarR8NjqXSdA1NeZZAPeEHUR0kW6YoKKiogDFlZCWA6KhkFibG8D4zPcLNWvoDMiPpgQiwbxBI6yT0gx+OH0My1TUBTKxadMX9JvuIjv1wLiopVwGdbkjTq0EbkBek97gHtjRZPPJockEk3LqZYQBsLyQR0/TAX+D8bjlqWAsp7EWKuLmdzPrPmczmaWjT1NJvAA3ZjsB3JP64CJwQ1gGrgippSdJjmIBKQBdQepvvfF/hmWCLNTTqQm5vpBEcpO8wb+o74xcFfN1/EWnDCnSILMzEBjFzbYDcknAQ5JKtZl0gUqUF+UXQk8rXvqDavgBupANcW8R+VBDsJBYWAAOmOgZmIAB85kCDJwxQyI4WGiHnebSR5Aifx7zi7gibNnKqq1SIZo1LcwI0s1/e2BOxN/I089xeu7Gnl10I1vFYiB0LRM7BbAb9Rvi/ns0lamXheVW1M1wqiT6FiNh2uek5rO52BppkAI2n3gOUBYgm0trWJPQ7RhP9B+iy06a0KTNVqEzqbcsfedj0m/yHQYp5ejVWtoZQQ4JJO4CFTqiZCwbC/MQTijwCsWfxER3ItGkxLCCrMzC4F7zvttgzRyNSmrgaELAlqhJdyRedgBu0LJAxfQWbyxFPS71arsCFQkL0NzoVYAHrgNWy1GhUpsQA3MhqoCWlhrgop1aeUCwM7dcGm4dRp3rO7FACQ7ct+ukQp3IuOpnecAeJ8WoUnp+HVy6NDxSpaGYEiIKrMsSx28xJjmSitxnOZquk01NBB7usksWJ0zpuF2Jg3WLiSMZ2nw5H8KmxbUH1xJ5lNPnJ0kaYFRFmd5jocG6vGRWSQv1lPUHWpqTe5IB5oaWgRJJjpJp1sy+pEJXXUquAgBRBpVJLm+oDS3NMbAAmBi9KG5rihptUo3reJK01GpWB1BmY1FAFP6xXNpaxO4JxoXNOhlG4hmKq5irEBt1XnAFKkL6VLAT9oxewgCMvlMunhuhWpVd8wSVBZiZLUHAUcsBVNpgEgzvinxXMJn85TMouX8amKlIwGcvTHM0GGRDTRZkzLjpcIPZn2B/b0bO56r4dFyagprAlQJ11G+wCkWW5mZGwLez+QpZWtSmmtMq6po8MCoyPTJGZciddnUHbRpbbXAO5XxKusDR4dN3EmCXZXcIqsAAEDRAPWZsBIn2hy2jNmCXBposP/5VQEiad5M01I1EE2HNcDDCDFTJmjNdV1LVJcTZ9RaV0tMwQ1ljubzZ4ph62VrVSVJdrFuUA0qgCkGCrWvPkOmHZfKLSpABvEQBTTqgkG0FVc6tIUzAMCLaokE9pV/FfL1DqpjxGBCr2p1V5mIM9o6c2LFv60lQioBarHlK/G8Ei/ScZzieYNPOUWpgPfQy3UXIVWtaEZtOzEl320YtcXzNRV/y9Z2llAUBSNJYK516eQCd5gGOmwDi3GEWqtOl9k+ISxBTUgMBmB5oYM1iLi5uMGWH+k3hDeJ+0il4a1J1QLap963UzBmNh3OPPFPTp8vjBjHonGeP08wS1Z9VO6qizLkAmKSA8qKWB7m0yDfAVqRBuCPUFT+B2xx53bq2Lf1DQXq1UaBKqsgECLGPLCxTlevzwsTyZewZTKEeLSc8yElXBEuqllVLMS5AA5iBI0+cC+FIgr6Ch0FtUTOm0tBnlZ16i83i5xazYp16bVCFRtWqVEG+kBxpG6qdMi8CCSJGBQ4ujqfFYU6wYBKoPIWpVJLRcqW06Cpg3O437fVaH/AnbME6EGoeIPFJ06d773NoEC4MREBf4IK6ONDUyt1qKJAYXVjAOxWb3EYu1aaVvDcEEC/iFmYklD9g2pgEA8sfjg9U47WNFwhT3NKhohni7EgSVMqfxt1AZLMF+U1KYFZHgNMm14YLzKWpkkDuR3xd4Pm6iJVa3hVGJIB0hg3LBAvMzMRuIvYHOIUVzj5inT0kstOqlWD9W5pwGA3ZSQCRMQcZ7N50U6py9aEOjTqbbUCQV/h+ywPmOu4H+HcKpQTTrf5hByMxglSAQnvAsNMA9yAccyjimldSAutGSCCQj8w92fdJA27WwLyOZC6XNVNJGkNqVlMDaSZ1b/AXFhgwaNIqjlvCLBi7XYEbKI7mxnYT6YCLi3EKlOm1XJKQoWmrOXF7FTT0kcxkqdQiLx1BEcMr1VgiBIA06YGqOYgmdW4/A4O+zQoPU8ONSEQNUQxYCe8upHcWY4L8fypy602o00cBobXM8xF5+H6WxnrVG+G1iaNNmHMUBMTvHnhZi+8T0U/M/l0/HFfh3FfEpIQhDfuWtHyERf54sUKLA6nPN+IH3bbb3xhEWUUGVjTpAK/ERq8rgiOmJAoaRA0gzMST1ECIsZxNSQEzZrCDaOu3wjEOeqEAqnvnbsAep+EkDrGH0DmzXgU2N+YuyKQDpuTJE3HW5HzwG4HnUSnUraA7g6FUFASRpCABolmGkzG3bBHP8GWpSUEs1RxoZmMjSxGpiswNIuB3AucWwy1GCpCqhDapjUwIZUA3IB5ifIdzjYqLw4VS1XM1DTJghKNSpTAMDdlKvVmOsCNhN8NrcOoIq02Dlm2mrWqal8tTmWIER5k3AnBXM1PEXSoU3uXEiBYwPtXt/XFNMhyowJ1GyswkjaTeDJ03EzFpthoFcU9mKFUUpoUlmoltIZiqNrYMSOVSF0kX3AJiRiHNCnUqqtFaelFaAoClmJA0Wsq+fQKxtEm5T4up8Wq5B1TTpKDBYLILIN5dgTeLKpm2BGWytQ1y7aAoQUyonQpCgqq25pBcEwJ2gSMWaBPEMpocIFDA7FVhnqNGp0HSmopLzMT9n3jGOU/Z8fVMYq1XRiHYBtLM9Kmi6I9wNWZr9gdyTjS8MQim1dtTVCraz06MKaiOURFgLljMmcZ3PZlctVylDQ7VfCZSqLD1Cvhmmad7MXVb/wALExE4qpuP8MCmhSypQOqVGpMtMJ4aouk1DF2XQQoi1xYgtAp6NBsjTo+5mPFoUtLSxpxUTVcE2NMtebk73xpmyLImrMMP2jNcgpq370LTpJtAWmKpgWBDNck4XtP7NAqrvUFOtrRVdRCIAC4QCRrSA5M3tPLCw0WOG1VX6mnVCKhACsCfdEszFveWALjr+eaNHxq1fMy1RaaoyqKbFQE/aJKtsbw4BsSIO5IrK7GvpIpLpVWenLnUxAAPOFmnYkbzewjElf2pphnoUFf3ArLRD1XMaizQosCWIvAmdwcEF6HtCTYLMQ2nSQFLEhkMSfDblNweYnYwMU6+aanmEqFz4LVA0OCwDBKkllkFhZdza0k3xUr8Dzj1FellxlA4IDVKp8Q2J5kpsQx7eI/WLYq5D2X/AGkIczmKtRBXVdCgKGmkKjKYEkrEE2NzEHEs1uUQ4l9INEM1KlNWsdwJcmIu2kQm/YDAetwF6hYZpmpUygaFC6mVtS6DewneAIEXnG7ocMp5YgZalSpq5BgCEZgBBLgag2lXkkETB7nAPjfHw9YA038Pnp1RTBbxDTIZqSNY6QzjUwFwCu8kXP1N/wAZ7LNrpaOH0Vp0wABV0klwNRMSdbaTqO4HMTJN8Zv2y4AKdNKku1QWckgiFgSALKAxFlEc2PTKPD2Ksz1KeVIUjw1ZS0iQC0conmss2A7xjE+0HEdVUwgZ3GlAoVYSmwNZzA5SQoWRIlR6GWTDv287Cg47g5n/AGOrJUZaa60B5WExBExcTaY+GFjn/wA+TONvlcvURgmhZSTe9NzSK6dJ+ywAblIvpGkXOB75J69RuVaDmowAbRDCqviG4tpLqwEWGoY1dThNFcqyKtTxtUoU03h9XNN4MsD3EdQCA/7G68op+Ir+FCspTQBUBfUbgFfErCe2w2nsFk65lDqK1UDq1MGRUWmxSVAsH0cw03IOk7AgrRrCm1ocAD3t9pDBwY0nmMxeb98BKvFaIqMoXxPDqnQE1aiQA12AKwQxnUQttwDAvNxQmjOVpUnRQQVqMF0lZ5QAh3G14IjvJgKeztOoMyyq4ptUaVI5mhIGkzsNhIN79sUva3J6a6ZhUU03HhvV1EgVXjVYkgqNCgz2IBxXJzAUnXSUzKEU5CsQBoINSbz74tvbEec4JWq0DSNSoG0mpGlWpMp0kssLI5pBaeU3O2IJ+GV2YOlQybhhfT00EAjmGkpI3sb2nGz4dxMov7PVK1ARAgmQsAFSCZMbrP42xg8kz6EJgyIYGNWofVupIbpbp13xpODMHqr4tQU0uIPvmNutom5O0bXOCtZwynlMs9QqdOpvdYGxiIQRN/iScFnY1VICQp6uI/Bd/wAYwAzPsvTVqVWlSDgAhkBIJB2ZGB97ee4jtgrkcxTVY010AsNfiH85I3tjF/UW8rkFphRYmIJ6nvPe/TFhKekQIAk/mZsMD81n2WCqAC86yFNh9lSRPxIw7h+bDpLF5kzKkAQTbaCBtOJ2H1ZAikYM3kahfrG5PpAxGaLgGFVZM6tRZp7xHr1OLH7QsEqV3HUDcgfif5YdmNREAkE9REjyEgiTgBAR6jqrtpCyxCKy7WPPeSdQ2gj4yDFKloUKosBAHyAj9cV8plG08x0v5c3lN95gGMXFbp1/vbC0QVKEm+25HmNiMC85mGceHREtJk3CKAYck/vQTAF5g2wYriRExO58v54EZHMDwWflp6pCAdKckJHrdtrTiwUuF8Gp5ZBUYa3YWMQSzcxRAfcBOw7ATtOIc7KBcspipXZjquDDGakHcCNQB3Eg3jEmbz+onlNkOhTJEgrDAC7e8TIG2m4k4D5XOOzOyU3rVG00w7wtNWBN9Q943HKp6AWxsFuPcQOV8BFRdDE8qnnbTsqqAN2IM9YvFzjK5PjpfOV6tYCnWoFUReU6KZXWyFS1yxdWLD7o2k3eLUly1SiCy1s2W1uzAHSCIVBbkS5gC898WfZrJk0jX1/6pqPULnUPDZ1GsdQxCvEnYR0GAqV+NPUzVF2p+I1MM6gU6k6rqkATutRzBEEgHpIXF1zWbeiGQUl5q2oS7wg0E6eVBy1BBLnvBiDY4FQZszLUyVqKVUs+mUpmNIAA1GCJEW2vBOL/AA0E5qt4bA01WnTpFpci7vVud1gpF+npADj7D0vDas6M7qDJqczvpkXggJcEqqgAEzDE2Lez2TFKlVFJKdIuxEBQoBCra37ragN9xfBevXJ0rpICc5G+rROkA7iWCmT2OGZakrUg8jm1PqFhDMzAwdxB6zvhv6BPE300KrktrcafEM21GDoUjlCi47kTcjAGrVp0yCfEcNVcCgoAP1dHw1MSukwIkkKLSBEiT2r9o2GikULTqVAAYk8uqe2guADYyb9cN4LlKlFkar/q1EqFqgCzBZGVAC1o8OppUTIDEgmSdCtnMhXqiErBajMFp06epVTSEL62ILWTUAwC30jqJ0GV4YCqItBafhCAvi6je4glZM2N9wTN9ocii08xUjqwEx7wYKxFthyQCOWAB0taz+ebUGpqSkkMpK6mm7XJIAiDzTPSMMXaE+1OZFCiwbUlQA6TuqAjUWBsGC737Yy3BeEM2iqJCvSABaZp0geVm66mhje7G1gsiD2oz1XOZxQWZaVGmzxcAsSAqEAbsywRAtqHW+qRyEJr6geY2UBmMwJuTvHa0Rh9Qzh3G8vRpim6PUInn0o2oFiVYkqTJUiR0NsdxkM9x+hTqMjuqssAqVDEWG7dTGFh4mIch+1Uwi5V/wBpSeYM8Mb6QFdnHKDN4A9ZjFc+1aVKjpmj4AiFpOpbUDv4hMiIsOlydwIujL1ctTLFg1Om709cFiILGGOmdHhFYKybOL6cXc6tKrUpiqaVQFVWCdQYBjGkAgSJJMwJvjODq+0FOHKM0eGgtqAZFJ0Ed4lpN9h6Yp5zPNTqhaSk6BJmFV6RAOg6iNRuCresHcG1Wy1OnpElKQU6SAqhdfUgNEXICgDf0xHkaxXRTZXKkFFndZNlaTzjlABjUeXrfAT8Wd9JY06mmBzwkTFo1NJv2HQzEiLuTrVQiwK6IQQpmTDwDcteZG/Sel8V6WQXVpL+GacwSG03DCmzC4sQASd4+GNDwqpqVmapQJAUhQVDAJ3RYGoEQYOx6nEUEyDUvEZKiAlmmGFxBPMREieYgREmxgA4u5/OtSSm1J6h1FqeudSk3lQWpkn3DFyd4IGCuczFHNU1+rCuD74t7x6GJAgxBtbrviyvs20eEGqAtZ1UmCQQdQY9ChN5F7TgJeHUc3TGtOam5sKZXULbEVLbiARHvAR1wTynEfFBmnX6zzgXAgwFYAmJtHTY4ucPqUqVEJTJcEe70B6z+7ecDM5WbUSoDE/ZW0gb3+02++9u04iLtPi1PUIprquAbHcTpYXK7bHthtXOuTDXvYdIvHqYE3wPzXhkS8XggReRt8hvipQcqoSmP5n1PTbEtgJ1M0BYus9iLYmoVz9kg/daMCv8MYlvdg05BF7kb+d74p5eoCLMGHcAj8jtiajWLxVxus/nhNx8Dceu9vM2xm6IqtsxWCV3n3bHqLemHFqo5n0Ml4n5kW/H1wVpK/GqUAMwXVuSREdbz2t8RgT7Q8dp+Ey0VNUhbBVsBIBueUW2v3jAahXVmnwkBkRAFgth8Zk+UDDnzqsDBdWJMgxckgQYOwHyxZgL8N4Q7UwtV1cbsqE9b8zzqe4sOVelxbANRW/0qDAKu0QEVBsp8gCNrWjpgklabFwsi4DR6kEd8DeIZooGp0jc3O4AUHmLNsqwd72uJjGpQL4zRNHU4YNXs+ogkSotUN+pUBR15R1xsPZlaT0kNMgUkSmgEFbU1BBM2gFiQNrg9hjJUqbMHLksWYEWO6jkqODJIGohRsLGJkg+nhsIJUaURQQdIXTIA03H/wA/gFniGT/aGUIfDA1aCerySWAPu09MzsWi0e9ibgWXE1SCSVKrzRKt4aFhbfUW/KeuBrcJWH0mouzTqDgwLAGQenbY4jyNBkrOQxUGokmdIjRT3Bt0J64aNXTEIKhuWEld9vs/7b79Z2nAmoQKEEMNKjezGFHKDN5aRYjYjF/P8RWlSqDUusghQPtF50kdhqIWfLA5+LpUKaqbchsAwkMLAsLXEmBfvhLgbX4TK02Ih1liDLcwEqe7GwMTFjvioAzk6aZ52BsYYImkAqWEKwbU4E9RgpmeI0yjc5VjI1HlJLWAJ2iSLDth9HLrIWmB4akFQDbdQQN7qAQR1kdzjUozNas4qSAEVhchNQ1KSptqMzG0Ecx3mcCeM8SZabsrEhFdoBQBjc3JTfcwdogQMavjlFadUVag1K8KyDlFwRrFxqPLTWCe+MzxpUr16a09bU3Msi2bTTAJBjZQQFIjrfFATg2QZW1iS5csUdgVDCJUEyCs6iNJ3NtjgrkcnUzVcqxUgAM7CDpuITedRv3sG8hjTPlfGpAOtOkAAgm3u2hVAncdxHbHfZ+gfrzUgFdIBWI0ICVErYQxcx6YYK+R4MrpqGXpEMzkGSti7ESNJgxGO4O8My5WjSBYyEWdt9InfCxm8ZUYni9AZV9VVm8CsCrKpjw6qguurQtqZTxOfYaZ7nAd8kMu9+Yu6MVMFXSoFMnopl7qLXJ3MEzkfas5mpRViC1CowgmHP1TIDJBm7C5gT36T8FyNNcy+Ud0NLwwy8sQamoNSYG6KNLafs6Tp6Y0qglWnWJSoumnq0m7gqJFi3vAqCRBuPTZ/B+Hq8anTU9NdJQ61mWV1Y21sAPdi4uB0xLxHhNQDTKgg+ExMgalMq5MksDpsd+b0ACcNoim+mqpRkdToN41agSTsLPq1EwY364yDT0CWpq4YVaANKoyWVl0hg4Bs6shVpBHu+WNJ/8A5ejy1ULaCwIKwYkbtPlK7iZjffNcSz9SmxqUjqNKoArRAdAeamwuAAS/WRY2BIwVyftAWQmj9WGsy9JmSY3Q3Hw/DDVQVeHstRg5kszG3QG4AAPKN7fOxw/K1q6qtNahRZDaZJLHqqtMKCPn8MSZAKHJPKDyaS3QCZF+8/DF055CRoUkW5tPWYGmd/UTbGTXMpxOAFqWuZgRG7QbXgA38viZ6md1WSAO/wCvlhuXyyudYhgd/h2Pf44fl+HtHY+hj8YicZuoZT4YplmOreSbC157yDhlbhcllBmAN9ptB9D85wWpZcqoEr8fXm2ncQMPDqPecT2H9cXBzlCzMDTH9/hgfVyIDah2JO0SPLBNc6g2k/184xEKwmVQ/Geu/XfBEOoSbfakADddIn8zGB+ayhk2m5gT52nzwW8Rpsijzt/LEbVGmSyj4/1wwCqHCXElgd7jTY+fkvT0GJcxwtmqK5CgAT0mdh62n0vi01RZkvNoMf0xBVzqXuxP8vM2GJ0qrmuHaYLVFWxJgEtIj3fPzicVDw8LJ1QANRAltRjl1Gd7bk7mZmMXKtdYYhLkEXiYPy3O/wDTCqZ86dKAAnqZN+/cx+mGwVshwc2mq5O5hRedt+gB/PFynwhbqdZHqB+QHlGI8rmHChQIAusL0PTElSo5PvEfED++uGhuY4OiqSEE7mWbcbHffzxDlgabOQeV2Igkk8iKs3M30v8AljtanPvN6yTgdmacumknc326Eeu8b22w8hPmazOyl3cabCbgGLW22n8bYuIRGuQbAMI0m03G8gTga1UizCevmfMd+t8ThS06br1B6/0xfYfmhqBLEBdJ0gkAbXck+Rgf1tEmaVTpFRdSkQZEwY3Pe+Kr5ZHDKumXClwRIs2pRuLgzy/AxOCH7NRdVprqDGdYIEjeSbnXJkTJ6+WL4ijxjMToLsXAJJYtNiCNK7nUTFhc2xSyNMtVLtYgAQxtpCzB7Enc9NUDbB7hOUpUZqFfrbrYDYEgFV2EiL72gm2KOXzP17OFtUMwdog6SBNjAH4+kUWMmoCiaI16mIlSSwJkKO8DeOt8OrVmy61nPKPCcuCtoRGM95F7YnzHEGjTpkeZkfh1jeMUeJ1FOWqiq/IEbVMxBF1k78s97HyxJmgvV4LmKh1LUpqDELe0CO3ljmHp7SKRPghv4pUT3MHCx08keeHLUqdemyhWVnmdXMAF5VB6NpFMbESPOMaD2c4fRq5irSZWamaRADGSZqFg1uYOmoww6m1sAPauuKlQQRDMA2mygqWXWpA+8CfQ7g4loZ3/ADKVdRSUZmJm8hBpkfZInmGxG2Jqi/E+KjUyUywZKqJbmQsFQE6WmNULAEGZBO+O5+sK5BFPRAphQw0kAWIEWG23ZSO2KmaNKtZkcVRURlSHaRCMGOgAsFZdQ3MKR1wWy+ep8tJkPMDBBQ3LMPFkWjUJFzI3AMgFCR4sU1EgCWnebQFld5Mken4OpZR9DaSsiCVjSVMSdJE2vsREHpEYs0s6CwVSdOohSQJOxMn0ET/TBKplCTqET/YMAbEicc/IVuHMpK60LMTA1udzG1vKI6X7Y0VGgF+yg33vv/LGc/ZpNydvImCbSsX6/EGMXOHsslTMyQJttex6gCd8NQcWuFEB1UdlGGNml/fY+lsDw6dG/MfLDHztJd3UfE/zxnyRfbNJ2J9Thv7cOir88VcvUFRS1IqwBj479sQcS4n4BhgzT29PPE1RL9sc7CP9uGNmH/e/MDA2hxF3GpaWlTsztpn0tJxz9tqBxrWn4U8zKxaAepFiB54aLxk7t+Z/lhCl5/l/XD3pIaZZQeYWO8diL9cZ7INWrM31pWmpu3l0A7nEvQPtS9fxH8sRigCYA1QNgSfyn88BOIcXy1E6WLM3UF21epiy+gxDwni1Is75ctKqddNiSQhIl0ZheLT/AHK9DQ1HhSzLCixkDr5bnFV+O0htU+eCHF2IotfZfkCZ/HALhuQWlTWo4BdhqE/ZXv6nFu+oLtLPSJWnUbf7MW6b4ZleLB6y0mRkmbty7Am0+YjGZ9pONVxDhiKYsyizHtLAyoJgcpEeeKns9xapUYUqrNVpPOl2MvSMkK2o3jaVJ2NuoMvVV6KcgG7x97ftsBAw18moNlE3i57jqScTvm18/hirm89ZbGAd+t7frjfSB2fUDSOYyTPLIERMxMeto8sR1jycpMdIPLA6emJ69fS/KbG/6fpPxOIBldNR2gBCoY+snVb4fngI6bWXUNwDO0df1OHUhpjSdQBJBuGB3me9ziHK5oVGYLED3SOqmNJj0OOhwbqRPkf7I2w0TjM6yQSeaZPWI6jt/cY4uW+sDi46MOqgEGex5gY8uk4iYz734rb/AOcR08wUJIMqLSOw6Edb98XqoKuwsT/e2AvE8wwcGAqmNQN5VJJDAsJuRyqpME9MXk4jTYBiy+d7dNuqnyM+uBWactUQ06dU1G5VqfYpIwGt0UwuoKCwmbARMkG8YJf8V8L6s00bTaS0GOk33iBPXfCwM4tUXxqggNDEArlqrCBtzBoY9z3nCx08IuFmMiX1ByZCmAtgDouwgSwKhoHmN7YVTJgVkSRZTzGZ1Q3SDyyF7QJtymbfFeGEafDKDU8QRN5VlWeg1dYtI74Yaep9am/6izKYO8373seuMq5/iAo1Q6gK6BljpB38u8HoJAIBAxbyeYVaoBDaHZmGq6gsfcE2K3kecjYDFJaZtTJggaVa0ESvJMQNvzxLXygVlMFlCiSRFwPlt+I2xBocvwYGHAGpZCreIk2O14tipUq1mqKlNgogkk9AOpwTyucBErAOmdu/TVF+v4HFEMdDNEliAT/Con5nHOz4iDN1lQb1qjd1IU+u0Ab74L8DzOumLHkAEv7wPUN2aI2sRBHYE+L0Ka5aioEkxoZQOtzPcG+A2TWzfD8p/ni3pA88NWpWct7lMDVHUnZfXDM5xfQfCohUMSOXlHl01NHn1xd06aRIjmqFj8AABt5H8cYHL5kiuSTOp7xsSTuP72xncX21/sxxJ2rGnW0q6y8qIWovu6wo2qKSqmNw2COforVrpN0RWdt7xpAHxJwP4IimtN9SqdMERBgEHvuME2dZqajErG8df5gYfcGW9qfaNvE8Gm+moQCQLWOyIehgTG9x54zmT4vUpOtRXYlTMEmCOqtPQi2KXtjpTN1SNYgKzEkbhRGmwgQFF+uCuV4c5ZHMITpfSdweUsNosxOJylqx6V+1RRXR7mkFe8ESPyjAvM5sZfJo3amax82IJAnvsMEs1U1JPcen5Yz3tPx3VlXKTqWiWEgXgbDe+LL2jEVn1HXJbXzajuZN58wZBwb9kaJFem+5LaAJAkEQ5ub8pNuv4Yz3s3ofL1Gq1LoxaARIUqoiDsCVJGDFTw9eU0OCgqI4k7kOGGwvJjGfHLq69C4pS1IVn3hEk97b4Ge2dVlA06QuqmJ1AQB7g85fQIHfBPilQhCeoE/hjD+3HGdVGaoJ0vSddI6qwJE6rSJGx3xZZuIIZ6mHp1E7qfxjGfqgUwtK+kaTU02LEwTB8htg3/iFPRuBI21zEjbfAfO1F8UsoBFjvINgTJw5+lj0xXkT89/jiPMbYVBpVT5D5YbW2wRVr3Ijtf8AsYdnqxFK1xBDDygf1wKznGRTqFSCYg7gbxtf9MPp8VFRGsRpDG53sMa8oYp5TM6Mo5UxU8FSreYpyPzGLFOt4VJnN9Tqg8i5Cg/i04t16lGtI0lNSkObbG0g/j0xWz/Byw00mD81J97QlRWN+p5MIGDPEUlZp1GOwJExIHUbfjjtcQDBAtIHXc99xY4q5tTqpiotkVxHlrpmD+GLNEqaru7NpQwigDYhLXIiCxwD1AXmIBKqYJkiQDGoC59Bv2wI4txhqAqValas9ep9VSpaAu+mWRBJUGVSbk3EYv1My6L0LFmCWtEwCfIErbGX4vwyq1Rq616q06Sc+YIuxa+mjIUfEWA6nbHTjUaz2fylKnlqSV6vh1AvMhcyCSTeZvBBwsYFOAOw1MKgJvzag0G4JHQkQfjjuHX5R6dmgn2iJm0GwuTffrP4DFbwSCpQc+nffqGMjrF9vhh2Zy8qG6EwDMxYEgxePO+EG037jQCP4gNv3Tab40qvSyms6pKtfqDpkzdfgL7esxi9QUqSrnXJNxphW0rcARG0R+eOZh9TgjYRYxYDoD1E3674tUlUvykke8YEXAAkT0te3fAOOVhCBIib7dv5YCZribINLQQSSTuZP6T5Y0VZuVvQ/LGQ4w3MJ2x5uXKrBmrx3No9JXZHXRzmBKqIk2PLsQACZ1LbF/h2eWorlfsmNvKf1xiKOYFViVqstNVEzdqzqWWnLEyw0yxtvE3JGNV7Nf6Ln+M/9q43/Je8T4GcRz7LIBMamsCPLuCPyxmaNTSwYdCDg5xY7/eb9MAmxwlbaz2Z4oauYiIim5uZ+0g7eeJ+PHmP3f1GB3sSv17ntSP5un8sXuPHmb7v64vK7E+vMvaVpqVZj7IsAP3egAGL+UdoyFzcXuf/AE2OBvtG3PV9V+S4J5Tfh4/gP/6Gxv4zfb1f/wAhfuj5Y8+9rP8Awzf+3+uPQGP1K/dHyx597WH/ACzf+2PnjF9xr9Zz2ep/U5jz0/8ALBOgnJkf+l/xwP8AZ9v8tmD2j5E4JU/cyP8A0fmuOnJOL0/i/wDpt90/LHmvt0PqP9yY9K4sfq29D8seZe3zRlyfNMZ/tD5XCOX4Y7RFv77DHSOX4fphUdv77DGGnpuV9xPuj5DHaxthmSP1afdX5DHcwbY6xhj+O/67eg+WJuFHlqfdb5DEHHT9cfQYfwprP90/LHP+zXwRokMA0adaEmLxzEW/DHMuxEmmxuEZSJWxBI32t0w3KAhKYiORhH+8x+RGIUE5dS2xo0iZ8h/dsdbIi9R4gwVtYDai2qReR+X5YhztWmUaJDjftZQ0j4acOrOdRUdWqiPRHafynFCtdmHcfOmB+mCCr5UiGkQt5NwJ0k/hB26RjIe1WYNWvl6XitSpIZZ30gBdQJcpERywARuYONJkqhC6VNzDATEnSDp6iCDH4YDZrRUrp4tRWoqXqVDMBPCgmm5HvHmWFJkrvjcQJ9oeEV83malejUZadQgqNrABZjV1ifjhYZV42QzeFUqhCzFRTVisFiRpKmOuFjp/05G1vlN4DmDeIANoFu2LBMsqKd9if3hItewOI8/wSrQKsSKigwzKR9q113Akg+WkXxWrZwBiIkqo9CSGMfw4Ku5enrWIDEk79bR/fxxbyDPSDaVkOACewJvcmwv7u+2AmVzOiNpbr8bTO5jDKHE6jeAEAVWqnxWkHVGuESWkQUkwNuu8Pg0WZPI3ocZHibgVFJMAEEnytJxpsxmgVKgqSBeOm1sZLjCF20iJawnaTYT5Y8vKZVhvG1dcxSVUYeIz1qoUTcDTpUrump1bym98af2d/wDDt98/IYwdB1c5VqaNTVEdHBYlS4Cwyja41XESIm4xuuBWy3+5sa/k9p8Z/irb+rfPAbBbil7TE6r9pJvgDkKhNNSTJjfHKNtb7Ej62p9wfm39MWeOnmb0HzxX9iPfrfdX5t/LEvHG5m9B8zhfSfWP4lwim41MjEsxkAsNUaII/E7dsW6GQh6I8JuRDpPNy8umPMwYvgnXqafC5m907R2nDf8AEB+/W/FcdNmI2FX/AEh90fLGM4jQVwFYSClx8CR+cY2WbP1f+39MZHMm4m3J+hxm+4sDMnwphSqBKIAMQNMat9wTfpglleHOGpTSAVU7LykRETtF9sRLmwAJFTYf+ZH/ABxb4dWVmNmFhu5br6DG9lRquLH6tvQ/LGI4vRZ4VPelY2Had/KcbXix+rb0Pyxjs43Osibj5YxfcWelCvXRKFVWTVUuA4aIutwCCCRDbjrjmYrozTTTwx+7qLX9T5RitxG6vHn/AHfHKJt/fbC3oemZA/VU/uL/ANows0bYZw0/U0/uJ/2jDs2eXG4yyHHf9b4D9cXeHZM06XiVA+lwdOkAkgELquRbUygX64ocdP13+0frgLxOkx8MrqtqJgm8AXIG4A74z1LtdOMl9tqtdEgClLFd3qGAeX92InUDHTviAZlCSGalFgJI0xqYEAD7IgdLBrzgDwuizgMFBVg4BB30hlNt7G2GNl3jVpEadUz07/iDh53x6jrnDR7PcZJ16HRtXiHsGaAqyDzCZbaNuxjA1s9BaalNo0aSJFj74jyHx+QrU8rUWouoW1AbjqJ6eWK6UmUywFgDdoABFjv/AAnfCcuVzWpz4SZ0s5fizKwYVFEMIgbAAgfZkEALeSe+KVdWbXL0x4oBqBgxNSxtqg3m0SAJJt1VTLOVLiIjVvNiJkX7dP5YrcWzgpMqswkIOog8zCxJueWI9PTGvLnfjnvCejDw2n/6aQLCS2wso37AYWK9PNaxqCn4hZsY6t5YWJ582vPh+tlxHOE1swrMdI8CAbgE0iTA7yJxSo8RVy5dgGJWG6xAttexPLF9rY7QoO2YzitqquKqciGSF01AojSTMEW9MSZj2YzTg/suWV0M6KsLO1+aR1ECR23x3zHn09eJ05AFSYm/hAehEN0388XuDs5rsEpaaNMupmG0s2hiwJAh2LSY/eO2Afs/7B5slvFo1Kbiy6tIU9yTJnc7TtjQ8dzb5BlDkaGWUAMXBAbU8SPeFib27YLJ5dQV4gVQRYM1t7mIJ9YF8Yr2hzceIUeGQG4N1aJHodjgfxPP1HzJrPUenR8QMCxaAVVVKgxzMZIgXg4iyeXqVjmajF2p1CAHCvpFoElgIYLpEHHPlx+plitlsy6VKZepr1RMbcwO5kAMCegx6ZwY/wCVHq3/AHHGNOTo6FQalAIvN/nvg+vEylIJTDMAICi5PcmJnqdsTlNMuBfGUlWG0hr+s4C0E0KFGwEYu8R4nq6MTEWHr2OB4Sp+4cY8bFbD2HPNWP8ACnzfEnGm5m9B8ziLhGaWikKGGq7HU0kx5MLDAzP8Y1A2bfuSbepwvHVzO3M+10+5/wAcD6bX3xDmq9Z2WKdSAIkK3pBxf4FS01Q1am5AggHUoLAgidpGLiRvM6fq/wDb+mMhxJY3/c/Q4KcX9vwi6GnUZvLmAPINHl8fLAPi/E/GJamtQgr5tvPXFvD6ekJO3oPli7wc85+HzOM/TFWBK1D/ALW/lg97PZhaPO96pPLTdXEAfaJBFzNge2M+I2XFVJUiDcRjF8Rs6g9x8sG6/teWBDIB6NUH/PGc45xRW1sxZZiwg3G0Y1eOrlibJZaSxhiIOzshBO11dD5WPW4wJaVJER5G/wCc39cWeBcSpFAHDu99RDaepi1xERh+YoUmaVVlBO2qbdbkb+cfDCzrDG+4XTbwKXKfcXof3Rh2cQ6TY/gcAqftCu2ip5Q9P/8AliHN8fQgjTUHX36fT/o+WLJE8KHcfb63/aPmcS8LN1nqH/44p5zMrVIC6lbprZSPP3UHywlypQ04qoSQxJBaBOjlki5sMZvXbXGbcEOD09FJEtZsx22Lkrh1RJp6evhsI/3NA/MfjgRlCZjUAJb7SjYkQQLjedhOJajsuooVCybAqABBPW9jjp3m4zz65Cdc8w++n5qowA9quJaMuqBoLgTYbdb+dxiCnXLVQ7aD2YBemqLyDsSJ8zipxPPnWonUABcqvWTt6HGbuHDPL9d4DxOaLI5JA5VNyYKONgDCgD0EHFnj4UVKTmkH8MBjHvEBmYiegtM9zF5xVp5wLJHKCtvdIgiDYDl+Pc98BsnxZ0qM2okHUQCx9RHa0iOsxhw30v8AJJvTR1eLI5Lrl6qBuaBUMc1ydupJPxwsA3q0mMlk+LCfnjmO21jI+mVz1MGARJPS1/hiyXA9MZng9XxEDsBe46ehJ898FKdQGZkdr4qL7Z1AOY4bU8L3iiEge8QLD1O2KIpr8cB/bHiZo5DMvIkU3A+8w0qPUkgYlHkPtd7bVs1mnmr4uWWqWpKECgLcBgCNU6Sbk38px6L9EfH1enXogRoYODF2DiLz1BWPQjHhymDA6Y9A+iHMRnXTo1Fj+Dp/M4zxnbUvWPcEo0wSVRAzbkKAT2m18RU+E0kqeKgVDBXlVVmSDJgXNvzxxQSL4lpjGsQMz/stlq7lmRQ53K8s+ZG0+cTiJfo/odmFtw39Bg5SgHYSeuH+PHXEwAR9H9Du/wD92If/AKdUBtq/Ff1GNUKtpnEga2JhrKr7DUgbawO4Zf5Ye/sNR6l28p/O0Y0+oYU4D59+k72XqZPMGs0GhVOmlpJJGhFJV5FmJ1EQTsdsegezXsMv7LSFZWFVdSPpNMiUYqHv0YAN3vfBP6ReGeOMihRmQZ2i1TT0QLUEn+EllB8saHheQWipUOzyxPMZjyFsO9iwCf2HpDpU6bBLfljxniuSq/tNVEBFQuRTUxJm9MmDAkFT8cfRle6kKQDFjjy/IeyDU+MURVqpU1LVzDe8bKQgS+96i/BSI2xcQf4f7I5WrRp1FpNFRFcG5s4B3npOMD9KHs6lBkFMMqrSaq031Ma1GkoknYeLNse4gjGO+l5CeEZnSpYg0mMdAtVGZvgAcWQteSfR5wla+epo6syHWHAJsPDZlNthqSJnqMetn2CyoHu1O2znz7fngB9BWS0Uc4x0k+OKeoXBFNAbN1WXJHr549OOJmkYvMew2W1RNZSeysfz0wMQVPo0o6T9bWk9YB/LTjc4RHph4xdrHr9HWWsVNQWgiYnpJ5Z74e/0fUlpkUYR7kM81BcDcEi1l2I2xqyuGFcXImvPW+jjNamitlVUzEU60w1zMVQJ8/y6YgT6Nc7pg5jK22HhOw/E1LT1gfjj0gjDCcPGL5V5nX+jnPSCKuRO5M06gINgAtzAI3Ij0OPOPafhdXKValKtpLqZJUkiDDqRIH2SN9sfSJIx4T9I2SqNn80fDcgDWeU/6SoqGp9yRE7YnLjJNWXfaXN/RxxDwGqEZXT4ZcqHqawNMlY90uBbciRvjz4mL4+m/Z0O2Ty/jCHNFBUB/e0gNPS5n8ceFcW9lqlDMOtANUNPM+DTMLdwq1Ka6Zkk83ly4njM2MW6P0PZfiOlf8lRNhf6gTbsySPjfCx7DQclVJBBIBIO4JFwcLG5DyrkKBtAxwAG/TAqmjatRYk+e2JSznrii8FCjfGP+lSuv+GVIHvVKQ//ACKf+ONGWItvjHfSnX/yi2U/WpY9bN069/hOM30PHhvjVfR5m3p8QyxphmJfSwX9xlKsT/CJDX7DrGA2V4NXrJUq06LNTSdbKBC6RLCJkwDNpxtPoWzCjN1RYk0eX0Drq/44nH2R7Kak36YkRpviFH9MdJ9MaFhjhwM4iXD0EYKlQYeHxDqxzxR6/ngLQqY7OKqOSeo8rf3+eH+J2wE4bCLYg144DiCcNhW7Yi8THNeKJtWKvE8sKtGpSKgiojIQdiGBF/K+JgcLXgjOewnsseH0atIkMHrNUUg/ZKIig2F+ST640mvDC+Oa8BJrxzViPXjniYB5w04aauGmpgHzhjNhpfHC2KGO+M3x7gZr1tekaXyuYy7mb/WmmU+A0v8AjjSHDCMUUeGs60aYqKA4VQwUyJAAMEwSPhjHcQ9lsw2ceqgXT+1ZbMqGO/h02SqvcEyCD8oxvjjk4iIxmD2OFh1sLFAxzhrue5wsLBUje7jzj6X2+ryo/ic/EAX9bnCwsZvpKs/RWx8GoOnbpzM0284E+mM39FVuICP/AEqv/HCwsPp+PccqeQYtrvhYWCmseYev6YbXYxhYWLFcypk3v64uMLYWFiIinmwpwsLBT8dGFhYIQw4YWFgO4Y2O4WCmHCwsLFQ04acLCwCw04WFihuFhYWA7jjY7hYCI45hYWCG4WFhYI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12292" name="AutoShape 4" descr="data:image/jpeg;base64,/9j/4AAQSkZJRgABAQAAAQABAAD/2wCEAAkGBhQSERQUEhQUFRUWGBkYGBcYGBoZHBwaGBgYGhgXGBocHCYgFxkjGhcVHy8gIycpLC0sHB8xNTAqNSYrLCoBCQoKDgwOGg8PGikkHCQsLCwsLCwsLCwsLCwsKSwsLCwsLCwsLCkpLCwsLCwsLCwsLCwsLCwsLCwsLCwsLCwsLP/AABEIAMIBAwMBIgACEQEDEQH/xAAcAAABBQEBAQAAAAAAAAAAAAAFAAIDBAYBBwj/xABGEAACAQIEBAMEBwYFAgUFAQABAhEDIQAEEjEFIkFRE2FxBjKBsQcjQnKRocEUUmLR4fAVJDOCwoOyNENTc/EXkqOz0xb/xAAYAQEBAQEBAAAAAAAAAAAAAAAAAQIDBP/EACARAQEBAAIDAQADAQAAAAAAAAABEQIhEjFBUQNCYRP/2gAMAwEAAhEDEQA/AJ+H5BK+o5euFpsqkJWHLqnmQzzU2kC+830scDkqIjBqXLWurU6hCmpa5RiArtyghhM7GItWp5XwdVWWKBitWkBqOmmso42IcBVvflMdsHM01PMUVQrrKoxpOjKpPOroTeGIY9RIJmBE49ApcXUZhBDKpDiJABR+sqTEgapGzCRfEnBc41I/s+eWMrVcqyAk+Gwko9MzK0yQrqRemdMGPdq8MzaCoWrKEkaipU+8AFJ1RZwNA2Eyt7gC2ciKrhalUeDUGnUDqbVzCkQByypciGBs25iDAXynGcxlnIrN4ihw1NhINQBFV7b6okEGRJB9DXtVm0bLlKTg5iAysgGgaWVyjTuCgI03NyYBvjH5HLumRQM6EpzqBuVA3BPM0DabnSJE4P8AAKRq0HfmYKFVmV55ioOqDIKEEA/enaTgK/CqrmmlRfrOV2zCbr4aw3Ja0E+7uI7xL89wtJSuZNJpRVtyf+425PKsGxnvM4IcGrpSarR8NjqXSdA1NeZZAPeEHUR0kW6YoKKiogDFlZCWA6KhkFibG8D4zPcLNWvoDMiPpgQiwbxBI6yT0gx+OH0My1TUBTKxadMX9JvuIjv1wLiopVwGdbkjTq0EbkBek97gHtjRZPPJockEk3LqZYQBsLyQR0/TAX+D8bjlqWAsp7EWKuLmdzPrPmczmaWjT1NJvAA3ZjsB3JP64CJwQ1gGrgippSdJjmIBKQBdQepvvfF/hmWCLNTTqQm5vpBEcpO8wb+o74xcFfN1/EWnDCnSILMzEBjFzbYDcknAQ5JKtZl0gUqUF+UXQk8rXvqDavgBupANcW8R+VBDsJBYWAAOmOgZmIAB85kCDJwxQyI4WGiHnebSR5Aifx7zi7gibNnKqq1SIZo1LcwI0s1/e2BOxN/I089xeu7Gnl10I1vFYiB0LRM7BbAb9Rvi/ns0lamXheVW1M1wqiT6FiNh2uek5rO52BppkAI2n3gOUBYgm0trWJPQ7RhP9B+iy06a0KTNVqEzqbcsfedj0m/yHQYp5ejVWtoZQQ4JJO4CFTqiZCwbC/MQTijwCsWfxER3ItGkxLCCrMzC4F7zvttgzRyNSmrgaELAlqhJdyRedgBu0LJAxfQWbyxFPS71arsCFQkL0NzoVYAHrgNWy1GhUpsQA3MhqoCWlhrgop1aeUCwM7dcGm4dRp3rO7FACQ7ct+ukQp3IuOpnecAeJ8WoUnp+HVy6NDxSpaGYEiIKrMsSx28xJjmSitxnOZquk01NBB7usksWJ0zpuF2Jg3WLiSMZ2nw5H8KmxbUH1xJ5lNPnJ0kaYFRFmd5jocG6vGRWSQv1lPUHWpqTe5IB5oaWgRJJjpJp1sy+pEJXXUquAgBRBpVJLm+oDS3NMbAAmBi9KG5rihptUo3reJK01GpWB1BmY1FAFP6xXNpaxO4JxoXNOhlG4hmKq5irEBt1XnAFKkL6VLAT9oxewgCMvlMunhuhWpVd8wSVBZiZLUHAUcsBVNpgEgzvinxXMJn85TMouX8amKlIwGcvTHM0GGRDTRZkzLjpcIPZn2B/b0bO56r4dFyagprAlQJ11G+wCkWW5mZGwLez+QpZWtSmmtMq6po8MCoyPTJGZciddnUHbRpbbXAO5XxKusDR4dN3EmCXZXcIqsAAEDRAPWZsBIn2hy2jNmCXBposP/5VQEiad5M01I1EE2HNcDDCDFTJmjNdV1LVJcTZ9RaV0tMwQ1ljubzZ4ph62VrVSVJdrFuUA0qgCkGCrWvPkOmHZfKLSpABvEQBTTqgkG0FVc6tIUzAMCLaokE9pV/FfL1DqpjxGBCr2p1V5mIM9o6c2LFv60lQioBarHlK/G8Ei/ScZzieYNPOUWpgPfQy3UXIVWtaEZtOzEl320YtcXzNRV/y9Z2llAUBSNJYK516eQCd5gGOmwDi3GEWqtOl9k+ISxBTUgMBmB5oYM1iLi5uMGWH+k3hDeJ+0il4a1J1QLap963UzBmNh3OPPFPTp8vjBjHonGeP08wS1Z9VO6qizLkAmKSA8qKWB7m0yDfAVqRBuCPUFT+B2xx53bq2Lf1DQXq1UaBKqsgECLGPLCxTlevzwsTyZewZTKEeLSc8yElXBEuqllVLMS5AA5iBI0+cC+FIgr6Ch0FtUTOm0tBnlZ16i83i5xazYp16bVCFRtWqVEG+kBxpG6qdMi8CCSJGBQ4ujqfFYU6wYBKoPIWpVJLRcqW06Cpg3O437fVaH/AnbME6EGoeIPFJ06d773NoEC4MREBf4IK6ONDUyt1qKJAYXVjAOxWb3EYu1aaVvDcEEC/iFmYklD9g2pgEA8sfjg9U47WNFwhT3NKhohni7EgSVMqfxt1AZLMF+U1KYFZHgNMm14YLzKWpkkDuR3xd4Pm6iJVa3hVGJIB0hg3LBAvMzMRuIvYHOIUVzj5inT0kstOqlWD9W5pwGA3ZSQCRMQcZ7N50U6py9aEOjTqbbUCQV/h+ywPmOu4H+HcKpQTTrf5hByMxglSAQnvAsNMA9yAccyjimldSAutGSCCQj8w92fdJA27WwLyOZC6XNVNJGkNqVlMDaSZ1b/AXFhgwaNIqjlvCLBi7XYEbKI7mxnYT6YCLi3EKlOm1XJKQoWmrOXF7FTT0kcxkqdQiLx1BEcMr1VgiBIA06YGqOYgmdW4/A4O+zQoPU8ONSEQNUQxYCe8upHcWY4L8fypy602o00cBobXM8xF5+H6WxnrVG+G1iaNNmHMUBMTvHnhZi+8T0U/M/l0/HFfh3FfEpIQhDfuWtHyERf54sUKLA6nPN+IH3bbb3xhEWUUGVjTpAK/ERq8rgiOmJAoaRA0gzMST1ECIsZxNSQEzZrCDaOu3wjEOeqEAqnvnbsAep+EkDrGH0DmzXgU2N+YuyKQDpuTJE3HW5HzwG4HnUSnUraA7g6FUFASRpCABolmGkzG3bBHP8GWpSUEs1RxoZmMjSxGpiswNIuB3AucWwy1GCpCqhDapjUwIZUA3IB5ifIdzjYqLw4VS1XM1DTJghKNSpTAMDdlKvVmOsCNhN8NrcOoIq02Dlm2mrWqal8tTmWIER5k3AnBXM1PEXSoU3uXEiBYwPtXt/XFNMhyowJ1GyswkjaTeDJ03EzFpthoFcU9mKFUUpoUlmoltIZiqNrYMSOVSF0kX3AJiRiHNCnUqqtFaelFaAoClmJA0Wsq+fQKxtEm5T4up8Wq5B1TTpKDBYLILIN5dgTeLKpm2BGWytQ1y7aAoQUyonQpCgqq25pBcEwJ2gSMWaBPEMpocIFDA7FVhnqNGp0HSmopLzMT9n3jGOU/Z8fVMYq1XRiHYBtLM9Kmi6I9wNWZr9gdyTjS8MQim1dtTVCraz06MKaiOURFgLljMmcZ3PZlctVylDQ7VfCZSqLD1Cvhmmad7MXVb/wALExE4qpuP8MCmhSypQOqVGpMtMJ4aouk1DF2XQQoi1xYgtAp6NBsjTo+5mPFoUtLSxpxUTVcE2NMtebk73xpmyLImrMMP2jNcgpq370LTpJtAWmKpgWBDNck4XtP7NAqrvUFOtrRVdRCIAC4QCRrSA5M3tPLCw0WOG1VX6mnVCKhACsCfdEszFveWALjr+eaNHxq1fMy1RaaoyqKbFQE/aJKtsbw4BsSIO5IrK7GvpIpLpVWenLnUxAAPOFmnYkbzewjElf2pphnoUFf3ArLRD1XMaizQosCWIvAmdwcEF6HtCTYLMQ2nSQFLEhkMSfDblNweYnYwMU6+aanmEqFz4LVA0OCwDBKkllkFhZdza0k3xUr8Dzj1FellxlA4IDVKp8Q2J5kpsQx7eI/WLYq5D2X/AGkIczmKtRBXVdCgKGmkKjKYEkrEE2NzEHEs1uUQ4l9INEM1KlNWsdwJcmIu2kQm/YDAetwF6hYZpmpUygaFC6mVtS6DewneAIEXnG7ocMp5YgZalSpq5BgCEZgBBLgag2lXkkETB7nAPjfHw9YA038Pnp1RTBbxDTIZqSNY6QzjUwFwCu8kXP1N/wAZ7LNrpaOH0Vp0wABV0klwNRMSdbaTqO4HMTJN8Zv2y4AKdNKku1QWckgiFgSALKAxFlEc2PTKPD2Ksz1KeVIUjw1ZS0iQC0conmss2A7xjE+0HEdVUwgZ3GlAoVYSmwNZzA5SQoWRIlR6GWTDv287Cg47g5n/AGOrJUZaa60B5WExBExcTaY+GFjn/wA+TONvlcvURgmhZSTe9NzSK6dJ+ywAblIvpGkXOB75J69RuVaDmowAbRDCqviG4tpLqwEWGoY1dThNFcqyKtTxtUoU03h9XNN4MsD3EdQCA/7G68op+Ir+FCspTQBUBfUbgFfErCe2w2nsFk65lDqK1UDq1MGRUWmxSVAsH0cw03IOk7AgrRrCm1ocAD3t9pDBwY0nmMxeb98BKvFaIqMoXxPDqnQE1aiQA12AKwQxnUQttwDAvNxQmjOVpUnRQQVqMF0lZ5QAh3G14IjvJgKeztOoMyyq4ptUaVI5mhIGkzsNhIN79sUva3J6a6ZhUU03HhvV1EgVXjVYkgqNCgz2IBxXJzAUnXSUzKEU5CsQBoINSbz74tvbEec4JWq0DSNSoG0mpGlWpMp0kssLI5pBaeU3O2IJ+GV2YOlQybhhfT00EAjmGkpI3sb2nGz4dxMov7PVK1ARAgmQsAFSCZMbrP42xg8kz6EJgyIYGNWofVupIbpbp13xpODMHqr4tQU0uIPvmNutom5O0bXOCtZwynlMs9QqdOpvdYGxiIQRN/iScFnY1VICQp6uI/Bd/wAYwAzPsvTVqVWlSDgAhkBIJB2ZGB97ee4jtgrkcxTVY010AsNfiH85I3tjF/UW8rkFphRYmIJ6nvPe/TFhKekQIAk/mZsMD81n2WCqAC86yFNh9lSRPxIw7h+bDpLF5kzKkAQTbaCBtOJ2H1ZAikYM3kahfrG5PpAxGaLgGFVZM6tRZp7xHr1OLH7QsEqV3HUDcgfif5YdmNREAkE9REjyEgiTgBAR6jqrtpCyxCKy7WPPeSdQ2gj4yDFKloUKosBAHyAj9cV8plG08x0v5c3lN95gGMXFbp1/vbC0QVKEm+25HmNiMC85mGceHREtJk3CKAYck/vQTAF5g2wYriRExO58v54EZHMDwWflp6pCAdKckJHrdtrTiwUuF8Gp5ZBUYa3YWMQSzcxRAfcBOw7ATtOIc7KBcspipXZjquDDGakHcCNQB3Eg3jEmbz+onlNkOhTJEgrDAC7e8TIG2m4k4D5XOOzOyU3rVG00w7wtNWBN9Q943HKp6AWxsFuPcQOV8BFRdDE8qnnbTsqqAN2IM9YvFzjK5PjpfOV6tYCnWoFUReU6KZXWyFS1yxdWLD7o2k3eLUly1SiCy1s2W1uzAHSCIVBbkS5gC898WfZrJk0jX1/6pqPULnUPDZ1GsdQxCvEnYR0GAqV+NPUzVF2p+I1MM6gU6k6rqkATutRzBEEgHpIXF1zWbeiGQUl5q2oS7wg0E6eVBy1BBLnvBiDY4FQZszLUyVqKVUs+mUpmNIAA1GCJEW2vBOL/AA0E5qt4bA01WnTpFpci7vVud1gpF+npADj7D0vDas6M7qDJqczvpkXggJcEqqgAEzDE2Lez2TFKlVFJKdIuxEBQoBCra37ragN9xfBevXJ0rpICc5G+rROkA7iWCmT2OGZakrUg8jm1PqFhDMzAwdxB6zvhv6BPE300KrktrcafEM21GDoUjlCi47kTcjAGrVp0yCfEcNVcCgoAP1dHw1MSukwIkkKLSBEiT2r9o2GikULTqVAAYk8uqe2guADYyb9cN4LlKlFkar/q1EqFqgCzBZGVAC1o8OppUTIDEgmSdCtnMhXqiErBajMFp06epVTSEL62ILWTUAwC30jqJ0GV4YCqItBafhCAvi6je4glZM2N9wTN9ocii08xUjqwEx7wYKxFthyQCOWAB0taz+ebUGpqSkkMpK6mm7XJIAiDzTPSMMXaE+1OZFCiwbUlQA6TuqAjUWBsGC737Yy3BeEM2iqJCvSABaZp0geVm66mhje7G1gsiD2oz1XOZxQWZaVGmzxcAsSAqEAbsywRAtqHW+qRyEJr6geY2UBmMwJuTvHa0Rh9Qzh3G8vRpim6PUInn0o2oFiVYkqTJUiR0NsdxkM9x+hTqMjuqssAqVDEWG7dTGFh4mIch+1Uwi5V/wBpSeYM8Mb6QFdnHKDN4A9ZjFc+1aVKjpmj4AiFpOpbUDv4hMiIsOlydwIujL1ctTLFg1Om709cFiILGGOmdHhFYKybOL6cXc6tKrUpiqaVQFVWCdQYBjGkAgSJJMwJvjODq+0FOHKM0eGgtqAZFJ0Ed4lpN9h6Yp5zPNTqhaSk6BJmFV6RAOg6iNRuCresHcG1Wy1OnpElKQU6SAqhdfUgNEXICgDf0xHkaxXRTZXKkFFndZNlaTzjlABjUeXrfAT8Wd9JY06mmBzwkTFo1NJv2HQzEiLuTrVQiwK6IQQpmTDwDcteZG/Sel8V6WQXVpL+GacwSG03DCmzC4sQASd4+GNDwqpqVmapQJAUhQVDAJ3RYGoEQYOx6nEUEyDUvEZKiAlmmGFxBPMREieYgREmxgA4u5/OtSSm1J6h1FqeudSk3lQWpkn3DFyd4IGCuczFHNU1+rCuD74t7x6GJAgxBtbrviyvs20eEGqAtZ1UmCQQdQY9ChN5F7TgJeHUc3TGtOam5sKZXULbEVLbiARHvAR1wTynEfFBmnX6zzgXAgwFYAmJtHTY4ucPqUqVEJTJcEe70B6z+7ecDM5WbUSoDE/ZW0gb3+02++9u04iLtPi1PUIprquAbHcTpYXK7bHthtXOuTDXvYdIvHqYE3wPzXhkS8XggReRt8hvipQcqoSmP5n1PTbEtgJ1M0BYus9iLYmoVz9kg/daMCv8MYlvdg05BF7kb+d74p5eoCLMGHcAj8jtiajWLxVxus/nhNx8Dceu9vM2xm6IqtsxWCV3n3bHqLemHFqo5n0Ml4n5kW/H1wVpK/GqUAMwXVuSREdbz2t8RgT7Q8dp+Ey0VNUhbBVsBIBueUW2v3jAahXVmnwkBkRAFgth8Zk+UDDnzqsDBdWJMgxckgQYOwHyxZgL8N4Q7UwtV1cbsqE9b8zzqe4sOVelxbANRW/0qDAKu0QEVBsp8gCNrWjpgklabFwsi4DR6kEd8DeIZooGp0jc3O4AUHmLNsqwd72uJjGpQL4zRNHU4YNXs+ogkSotUN+pUBR15R1xsPZlaT0kNMgUkSmgEFbU1BBM2gFiQNrg9hjJUqbMHLksWYEWO6jkqODJIGohRsLGJkg+nhsIJUaURQQdIXTIA03H/wA/gFniGT/aGUIfDA1aCerySWAPu09MzsWi0e9ibgWXE1SCSVKrzRKt4aFhbfUW/KeuBrcJWH0mouzTqDgwLAGQenbY4jyNBkrOQxUGokmdIjRT3Bt0J64aNXTEIKhuWEld9vs/7b79Z2nAmoQKEEMNKjezGFHKDN5aRYjYjF/P8RWlSqDUusghQPtF50kdhqIWfLA5+LpUKaqbchsAwkMLAsLXEmBfvhLgbX4TK02Ih1liDLcwEqe7GwMTFjvioAzk6aZ52BsYYImkAqWEKwbU4E9RgpmeI0yjc5VjI1HlJLWAJ2iSLDth9HLrIWmB4akFQDbdQQN7qAQR1kdzjUozNas4qSAEVhchNQ1KSptqMzG0Ecx3mcCeM8SZabsrEhFdoBQBjc3JTfcwdogQMavjlFadUVag1K8KyDlFwRrFxqPLTWCe+MzxpUr16a09bU3Msi2bTTAJBjZQQFIjrfFATg2QZW1iS5csUdgVDCJUEyCs6iNJ3NtjgrkcnUzVcqxUgAM7CDpuITedRv3sG8hjTPlfGpAOtOkAAgm3u2hVAncdxHbHfZ+gfrzUgFdIBWI0ICVErYQxcx6YYK+R4MrpqGXpEMzkGSti7ESNJgxGO4O8My5WjSBYyEWdt9InfCxm8ZUYni9AZV9VVm8CsCrKpjw6qguurQtqZTxOfYaZ7nAd8kMu9+Yu6MVMFXSoFMnopl7qLXJ3MEzkfas5mpRViC1CowgmHP1TIDJBm7C5gT36T8FyNNcy+Ud0NLwwy8sQamoNSYG6KNLafs6Tp6Y0qglWnWJSoumnq0m7gqJFi3vAqCRBuPTZ/B+Hq8anTU9NdJQ61mWV1Y21sAPdi4uB0xLxHhNQDTKgg+ExMgalMq5MksDpsd+b0ACcNoim+mqpRkdToN41agSTsLPq1EwY364yDT0CWpq4YVaANKoyWVl0hg4Bs6shVpBHu+WNJ/8A5ejy1ULaCwIKwYkbtPlK7iZjffNcSz9SmxqUjqNKoArRAdAeamwuAAS/WRY2BIwVyftAWQmj9WGsy9JmSY3Q3Hw/DDVQVeHstRg5kszG3QG4AAPKN7fOxw/K1q6qtNahRZDaZJLHqqtMKCPn8MSZAKHJPKDyaS3QCZF+8/DF055CRoUkW5tPWYGmd/UTbGTXMpxOAFqWuZgRG7QbXgA38viZ6md1WSAO/wCvlhuXyyudYhgd/h2Pf44fl+HtHY+hj8YicZuoZT4YplmOreSbC157yDhlbhcllBmAN9ptB9D85wWpZcqoEr8fXm2ncQMPDqPecT2H9cXBzlCzMDTH9/hgfVyIDah2JO0SPLBNc6g2k/184xEKwmVQ/Geu/XfBEOoSbfakADddIn8zGB+ayhk2m5gT52nzwW8Rpsijzt/LEbVGmSyj4/1wwCqHCXElgd7jTY+fkvT0GJcxwtmqK5CgAT0mdh62n0vi01RZkvNoMf0xBVzqXuxP8vM2GJ0qrmuHaYLVFWxJgEtIj3fPzicVDw8LJ1QANRAltRjl1Gd7bk7mZmMXKtdYYhLkEXiYPy3O/wDTCqZ86dKAAnqZN+/cx+mGwVshwc2mq5O5hRedt+gB/PFynwhbqdZHqB+QHlGI8rmHChQIAusL0PTElSo5PvEfED++uGhuY4OiqSEE7mWbcbHffzxDlgabOQeV2Igkk8iKs3M30v8AljtanPvN6yTgdmacumknc326Eeu8b22w8hPmazOyl3cabCbgGLW22n8bYuIRGuQbAMI0m03G8gTga1UizCevmfMd+t8ThS06br1B6/0xfYfmhqBLEBdJ0gkAbXck+Rgf1tEmaVTpFRdSkQZEwY3Pe+Kr5ZHDKumXClwRIs2pRuLgzy/AxOCH7NRdVprqDGdYIEjeSbnXJkTJ6+WL4ijxjMToLsXAJJYtNiCNK7nUTFhc2xSyNMtVLtYgAQxtpCzB7Enc9NUDbB7hOUpUZqFfrbrYDYEgFV2EiL72gm2KOXzP17OFtUMwdog6SBNjAH4+kUWMmoCiaI16mIlSSwJkKO8DeOt8OrVmy61nPKPCcuCtoRGM95F7YnzHEGjTpkeZkfh1jeMUeJ1FOWqiq/IEbVMxBF1k78s97HyxJmgvV4LmKh1LUpqDELe0CO3ljmHp7SKRPghv4pUT3MHCx08keeHLUqdemyhWVnmdXMAF5VB6NpFMbESPOMaD2c4fRq5irSZWamaRADGSZqFg1uYOmoww6m1sAPauuKlQQRDMA2mygqWXWpA+8CfQ7g4loZ3/ADKVdRSUZmJm8hBpkfZInmGxG2Jqi/E+KjUyUywZKqJbmQsFQE6WmNULAEGZBO+O5+sK5BFPRAphQw0kAWIEWG23ZSO2KmaNKtZkcVRURlSHaRCMGOgAsFZdQ3MKR1wWy+ep8tJkPMDBBQ3LMPFkWjUJFzI3AMgFCR4sU1EgCWnebQFld5Mken4OpZR9DaSsiCVjSVMSdJE2vsREHpEYs0s6CwVSdOohSQJOxMn0ET/TBKplCTqET/YMAbEicc/IVuHMpK60LMTA1udzG1vKI6X7Y0VGgF+yg33vv/LGc/ZpNydvImCbSsX6/EGMXOHsslTMyQJttex6gCd8NQcWuFEB1UdlGGNml/fY+lsDw6dG/MfLDHztJd3UfE/zxnyRfbNJ2J9Thv7cOir88VcvUFRS1IqwBj479sQcS4n4BhgzT29PPE1RL9sc7CP9uGNmH/e/MDA2hxF3GpaWlTsztpn0tJxz9tqBxrWn4U8zKxaAepFiB54aLxk7t+Z/lhCl5/l/XD3pIaZZQeYWO8diL9cZ7INWrM31pWmpu3l0A7nEvQPtS9fxH8sRigCYA1QNgSfyn88BOIcXy1E6WLM3UF21epiy+gxDwni1Is75ctKqddNiSQhIl0ZheLT/AHK9DQ1HhSzLCixkDr5bnFV+O0htU+eCHF2IotfZfkCZ/HALhuQWlTWo4BdhqE/ZXv6nFu+oLtLPSJWnUbf7MW6b4ZleLB6y0mRkmbty7Am0+YjGZ9pONVxDhiKYsyizHtLAyoJgcpEeeKns9xapUYUqrNVpPOl2MvSMkK2o3jaVJ2NuoMvVV6KcgG7x97ftsBAw18moNlE3i57jqScTvm18/hirm89ZbGAd+t7frjfSB2fUDSOYyTPLIERMxMeto8sR1jycpMdIPLA6emJ69fS/KbG/6fpPxOIBldNR2gBCoY+snVb4fngI6bWXUNwDO0df1OHUhpjSdQBJBuGB3me9ziHK5oVGYLED3SOqmNJj0OOhwbqRPkf7I2w0TjM6yQSeaZPWI6jt/cY4uW+sDi46MOqgEGex5gY8uk4iYz734rb/AOcR08wUJIMqLSOw6Edb98XqoKuwsT/e2AvE8wwcGAqmNQN5VJJDAsJuRyqpME9MXk4jTYBiy+d7dNuqnyM+uBWactUQ06dU1G5VqfYpIwGt0UwuoKCwmbARMkG8YJf8V8L6s00bTaS0GOk33iBPXfCwM4tUXxqggNDEArlqrCBtzBoY9z3nCx08IuFmMiX1ByZCmAtgDouwgSwKhoHmN7YVTJgVkSRZTzGZ1Q3SDyyF7QJtymbfFeGEafDKDU8QRN5VlWeg1dYtI74Yaep9am/6izKYO8373seuMq5/iAo1Q6gK6BljpB38u8HoJAIBAxbyeYVaoBDaHZmGq6gsfcE2K3kecjYDFJaZtTJggaVa0ESvJMQNvzxLXygVlMFlCiSRFwPlt+I2xBocvwYGHAGpZCreIk2O14tipUq1mqKlNgogkk9AOpwTyucBErAOmdu/TVF+v4HFEMdDNEliAT/Con5nHOz4iDN1lQb1qjd1IU+u0Ab74L8DzOumLHkAEv7wPUN2aI2sRBHYE+L0Ka5aioEkxoZQOtzPcG+A2TWzfD8p/ni3pA88NWpWct7lMDVHUnZfXDM5xfQfCohUMSOXlHl01NHn1xd06aRIjmqFj8AABt5H8cYHL5kiuSTOp7xsSTuP72xncX21/sxxJ2rGnW0q6y8qIWovu6wo2qKSqmNw2COforVrpN0RWdt7xpAHxJwP4IimtN9SqdMERBgEHvuME2dZqajErG8df5gYfcGW9qfaNvE8Gm+moQCQLWOyIehgTG9x54zmT4vUpOtRXYlTMEmCOqtPQi2KXtjpTN1SNYgKzEkbhRGmwgQFF+uCuV4c5ZHMITpfSdweUsNosxOJylqx6V+1RRXR7mkFe8ESPyjAvM5sZfJo3amax82IJAnvsMEs1U1JPcen5Yz3tPx3VlXKTqWiWEgXgbDe+LL2jEVn1HXJbXzajuZN58wZBwb9kaJFem+5LaAJAkEQ5ub8pNuv4Yz3s3ofL1Gq1LoxaARIUqoiDsCVJGDFTw9eU0OCgqI4k7kOGGwvJjGfHLq69C4pS1IVn3hEk97b4Ge2dVlA06QuqmJ1AQB7g85fQIHfBPilQhCeoE/hjD+3HGdVGaoJ0vSddI6qwJE6rSJGx3xZZuIIZ6mHp1E7qfxjGfqgUwtK+kaTU02LEwTB8htg3/iFPRuBI21zEjbfAfO1F8UsoBFjvINgTJw5+lj0xXkT89/jiPMbYVBpVT5D5YbW2wRVr3Ijtf8AsYdnqxFK1xBDDygf1wKznGRTqFSCYg7gbxtf9MPp8VFRGsRpDG53sMa8oYp5TM6Mo5UxU8FSreYpyPzGLFOt4VJnN9Tqg8i5Cg/i04t16lGtI0lNSkObbG0g/j0xWz/Byw00mD81J97QlRWN+p5MIGDPEUlZp1GOwJExIHUbfjjtcQDBAtIHXc99xY4q5tTqpiotkVxHlrpmD+GLNEqaru7NpQwigDYhLXIiCxwD1AXmIBKqYJkiQDGoC59Bv2wI4txhqAqValas9ep9VSpaAu+mWRBJUGVSbk3EYv1My6L0LFmCWtEwCfIErbGX4vwyq1Rq616q06Sc+YIuxa+mjIUfEWA6nbHTjUaz2fylKnlqSV6vh1AvMhcyCSTeZvBBwsYFOAOw1MKgJvzag0G4JHQkQfjjuHX5R6dmgn2iJm0GwuTffrP4DFbwSCpQc+nffqGMjrF9vhh2Zy8qG6EwDMxYEgxePO+EG037jQCP4gNv3Tab40qvSyms6pKtfqDpkzdfgL7esxi9QUqSrnXJNxphW0rcARG0R+eOZh9TgjYRYxYDoD1E3674tUlUvykke8YEXAAkT0te3fAOOVhCBIib7dv5YCZribINLQQSSTuZP6T5Y0VZuVvQ/LGQ4w3MJ2x5uXKrBmrx3No9JXZHXRzmBKqIk2PLsQACZ1LbF/h2eWorlfsmNvKf1xiKOYFViVqstNVEzdqzqWWnLEyw0yxtvE3JGNV7Nf6Ln+M/9q43/Je8T4GcRz7LIBMamsCPLuCPyxmaNTSwYdCDg5xY7/eb9MAmxwlbaz2Z4oauYiIim5uZ+0g7eeJ+PHmP3f1GB3sSv17ntSP5un8sXuPHmb7v64vK7E+vMvaVpqVZj7IsAP3egAGL+UdoyFzcXuf/AE2OBvtG3PV9V+S4J5Tfh4/gP/6Gxv4zfb1f/wAhfuj5Y8+9rP8Awzf+3+uPQGP1K/dHyx597WH/ACzf+2PnjF9xr9Zz2ep/U5jz0/8ALBOgnJkf+l/xwP8AZ9v8tmD2j5E4JU/cyP8A0fmuOnJOL0/i/wDpt90/LHmvt0PqP9yY9K4sfq29D8seZe3zRlyfNMZ/tD5XCOX4Y7RFv77DHSOX4fphUdv77DGGnpuV9xPuj5DHaxthmSP1afdX5DHcwbY6xhj+O/67eg+WJuFHlqfdb5DEHHT9cfQYfwprP90/LHP+zXwRokMA0adaEmLxzEW/DHMuxEmmxuEZSJWxBI32t0w3KAhKYiORhH+8x+RGIUE5dS2xo0iZ8h/dsdbIi9R4gwVtYDai2qReR+X5YhztWmUaJDjftZQ0j4acOrOdRUdWqiPRHafynFCtdmHcfOmB+mCCr5UiGkQt5NwJ0k/hB26RjIe1WYNWvl6XitSpIZZ30gBdQJcpERywARuYONJkqhC6VNzDATEnSDp6iCDH4YDZrRUrp4tRWoqXqVDMBPCgmm5HvHmWFJkrvjcQJ9oeEV83malejUZadQgqNrABZjV1ifjhYZV42QzeFUqhCzFRTVisFiRpKmOuFjp/05G1vlN4DmDeIANoFu2LBMsqKd9if3hItewOI8/wSrQKsSKigwzKR9q113Akg+WkXxWrZwBiIkqo9CSGMfw4Ku5enrWIDEk79bR/fxxbyDPSDaVkOACewJvcmwv7u+2AmVzOiNpbr8bTO5jDKHE6jeAEAVWqnxWkHVGuESWkQUkwNuu8Pg0WZPI3ocZHibgVFJMAEEnytJxpsxmgVKgqSBeOm1sZLjCF20iJawnaTYT5Y8vKZVhvG1dcxSVUYeIz1qoUTcDTpUrump1bym98af2d/wDDt98/IYwdB1c5VqaNTVEdHBYlS4Cwyja41XESIm4xuuBWy3+5sa/k9p8Z/irb+rfPAbBbil7TE6r9pJvgDkKhNNSTJjfHKNtb7Ej62p9wfm39MWeOnmb0HzxX9iPfrfdX5t/LEvHG5m9B8zhfSfWP4lwim41MjEsxkAsNUaII/E7dsW6GQh6I8JuRDpPNy8umPMwYvgnXqafC5m907R2nDf8AEB+/W/FcdNmI2FX/AEh90fLGM4jQVwFYSClx8CR+cY2WbP1f+39MZHMm4m3J+hxm+4sDMnwphSqBKIAMQNMat9wTfpglleHOGpTSAVU7LykRETtF9sRLmwAJFTYf+ZH/ABxb4dWVmNmFhu5br6DG9lRquLH6tvQ/LGI4vRZ4VPelY2Had/KcbXix+rb0Pyxjs43Osibj5YxfcWelCvXRKFVWTVUuA4aIutwCCCRDbjrjmYrozTTTwx+7qLX9T5RitxG6vHn/AHfHKJt/fbC3oemZA/VU/uL/ANows0bYZw0/U0/uJ/2jDs2eXG4yyHHf9b4D9cXeHZM06XiVA+lwdOkAkgELquRbUygX64ocdP13+0frgLxOkx8MrqtqJgm8AXIG4A74z1LtdOMl9tqtdEgClLFd3qGAeX92InUDHTviAZlCSGalFgJI0xqYEAD7IgdLBrzgDwuizgMFBVg4BB30hlNt7G2GNl3jVpEadUz07/iDh53x6jrnDR7PcZJ16HRtXiHsGaAqyDzCZbaNuxjA1s9BaalNo0aSJFj74jyHx+QrU8rUWouoW1AbjqJ6eWK6UmUywFgDdoABFjv/AAnfCcuVzWpz4SZ0s5fizKwYVFEMIgbAAgfZkEALeSe+KVdWbXL0x4oBqBgxNSxtqg3m0SAJJt1VTLOVLiIjVvNiJkX7dP5YrcWzgpMqswkIOog8zCxJueWI9PTGvLnfjnvCejDw2n/6aQLCS2wso37AYWK9PNaxqCn4hZsY6t5YWJ582vPh+tlxHOE1swrMdI8CAbgE0iTA7yJxSo8RVy5dgGJWG6xAttexPLF9rY7QoO2YzitqquKqciGSF01AojSTMEW9MSZj2YzTg/suWV0M6KsLO1+aR1ECR23x3zHn09eJ05AFSYm/hAehEN0388XuDs5rsEpaaNMupmG0s2hiwJAh2LSY/eO2Afs/7B5slvFo1Kbiy6tIU9yTJnc7TtjQ8dzb5BlDkaGWUAMXBAbU8SPeFib27YLJ5dQV4gVQRYM1t7mIJ9YF8Yr2hzceIUeGQG4N1aJHodjgfxPP1HzJrPUenR8QMCxaAVVVKgxzMZIgXg4iyeXqVjmajF2p1CAHCvpFoElgIYLpEHHPlx+plitlsy6VKZepr1RMbcwO5kAMCegx6ZwY/wCVHq3/AHHGNOTo6FQalAIvN/nvg+vEylIJTDMAICi5PcmJnqdsTlNMuBfGUlWG0hr+s4C0E0KFGwEYu8R4nq6MTEWHr2OB4Sp+4cY8bFbD2HPNWP8ACnzfEnGm5m9B8ziLhGaWikKGGq7HU0kx5MLDAzP8Y1A2bfuSbepwvHVzO3M+10+5/wAcD6bX3xDmq9Z2WKdSAIkK3pBxf4FS01Q1am5AggHUoLAgidpGLiRvM6fq/wDb+mMhxJY3/c/Q4KcX9vwi6GnUZvLmAPINHl8fLAPi/E/GJamtQgr5tvPXFvD6ekJO3oPli7wc85+HzOM/TFWBK1D/ALW/lg97PZhaPO96pPLTdXEAfaJBFzNge2M+I2XFVJUiDcRjF8Rs6g9x8sG6/teWBDIB6NUH/PGc45xRW1sxZZiwg3G0Y1eOrlibJZaSxhiIOzshBO11dD5WPW4wJaVJER5G/wCc39cWeBcSpFAHDu99RDaepi1xERh+YoUmaVVlBO2qbdbkb+cfDCzrDG+4XTbwKXKfcXof3Rh2cQ6TY/gcAqftCu2ip5Q9P/8AliHN8fQgjTUHX36fT/o+WLJE8KHcfb63/aPmcS8LN1nqH/44p5zMrVIC6lbprZSPP3UHywlypQ04qoSQxJBaBOjlki5sMZvXbXGbcEOD09FJEtZsx22Lkrh1RJp6evhsI/3NA/MfjgRlCZjUAJb7SjYkQQLjedhOJajsuooVCybAqABBPW9jjp3m4zz65Cdc8w++n5qowA9quJaMuqBoLgTYbdb+dxiCnXLVQ7aD2YBemqLyDsSJ8zipxPPnWonUABcqvWTt6HGbuHDPL9d4DxOaLI5JA5VNyYKONgDCgD0EHFnj4UVKTmkH8MBjHvEBmYiegtM9zF5xVp5wLJHKCtvdIgiDYDl+Pc98BsnxZ0qM2okHUQCx9RHa0iOsxhw30v8AJJvTR1eLI5Lrl6qBuaBUMc1ydupJPxwsA3q0mMlk+LCfnjmO21jI+mVz1MGARJPS1/hiyXA9MZng9XxEDsBe46ehJ898FKdQGZkdr4qL7Z1AOY4bU8L3iiEge8QLD1O2KIpr8cB/bHiZo5DMvIkU3A+8w0qPUkgYlHkPtd7bVs1mnmr4uWWqWpKECgLcBgCNU6Sbk38px6L9EfH1enXogRoYODF2DiLz1BWPQjHhymDA6Y9A+iHMRnXTo1Fj+Dp/M4zxnbUvWPcEo0wSVRAzbkKAT2m18RU+E0kqeKgVDBXlVVmSDJgXNvzxxQSL4lpjGsQMz/stlq7lmRQ53K8s+ZG0+cTiJfo/odmFtw39Bg5SgHYSeuH+PHXEwAR9H9Du/wD92If/AKdUBtq/Ff1GNUKtpnEga2JhrKr7DUgbawO4Zf5Ye/sNR6l28p/O0Y0+oYU4D59+k72XqZPMGs0GhVOmlpJJGhFJV5FmJ1EQTsdsegezXsMv7LSFZWFVdSPpNMiUYqHv0YAN3vfBP6ReGeOMihRmQZ2i1TT0QLUEn+EllB8saHheQWipUOzyxPMZjyFsO9iwCf2HpDpU6bBLfljxniuSq/tNVEBFQuRTUxJm9MmDAkFT8cfRle6kKQDFjjy/IeyDU+MURVqpU1LVzDe8bKQgS+96i/BSI2xcQf4f7I5WrRp1FpNFRFcG5s4B3npOMD9KHs6lBkFMMqrSaq031Ma1GkoknYeLNse4gjGO+l5CeEZnSpYg0mMdAtVGZvgAcWQteSfR5wla+epo6syHWHAJsPDZlNthqSJnqMetn2CyoHu1O2znz7fngB9BWS0Uc4x0k+OKeoXBFNAbN1WXJHr549OOJmkYvMew2W1RNZSeysfz0wMQVPo0o6T9bWk9YB/LTjc4RHph4xdrHr9HWWsVNQWgiYnpJ5Z74e/0fUlpkUYR7kM81BcDcEi1l2I2xqyuGFcXImvPW+jjNamitlVUzEU60w1zMVQJ8/y6YgT6Nc7pg5jK22HhOw/E1LT1gfjj0gjDCcPGL5V5nX+jnPSCKuRO5M06gINgAtzAI3Ij0OPOPafhdXKValKtpLqZJUkiDDqRIH2SN9sfSJIx4T9I2SqNn80fDcgDWeU/6SoqGp9yRE7YnLjJNWXfaXN/RxxDwGqEZXT4ZcqHqawNMlY90uBbciRvjz4mL4+m/Z0O2Ty/jCHNFBUB/e0gNPS5n8ceFcW9lqlDMOtANUNPM+DTMLdwq1Ka6Zkk83ly4njM2MW6P0PZfiOlf8lRNhf6gTbsySPjfCx7DQclVJBBIBIO4JFwcLG5DyrkKBtAxwAG/TAqmjatRYk+e2JSznrii8FCjfGP+lSuv+GVIHvVKQ//ACKf+ONGWItvjHfSnX/yi2U/WpY9bN069/hOM30PHhvjVfR5m3p8QyxphmJfSwX9xlKsT/CJDX7DrGA2V4NXrJUq06LNTSdbKBC6RLCJkwDNpxtPoWzCjN1RYk0eX0Drq/44nH2R7Kak36YkRpviFH9MdJ9MaFhjhwM4iXD0EYKlQYeHxDqxzxR6/ngLQqY7OKqOSeo8rf3+eH+J2wE4bCLYg144DiCcNhW7Yi8THNeKJtWKvE8sKtGpSKgiojIQdiGBF/K+JgcLXgjOewnsseH0atIkMHrNUUg/ZKIig2F+ST640mvDC+Oa8BJrxzViPXjniYB5w04aauGmpgHzhjNhpfHC2KGO+M3x7gZr1tekaXyuYy7mb/WmmU+A0v8AjjSHDCMUUeGs60aYqKA4VQwUyJAAMEwSPhjHcQ9lsw2ceqgXT+1ZbMqGO/h02SqvcEyCD8oxvjjk4iIxmD2OFh1sLFAxzhrue5wsLBUje7jzj6X2+ryo/ic/EAX9bnCwsZvpKs/RWx8GoOnbpzM0284E+mM39FVuICP/AEqv/HCwsPp+PccqeQYtrvhYWCmseYev6YbXYxhYWLFcypk3v64uMLYWFiIinmwpwsLBT8dGFhYIQw4YWFgO4Y2O4WCmHCwsLFQ04acLCwCw04WFihuFhYWA7jjY7hYCI45hYWCG4WFhYI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12294" name="AutoShape 6" descr="data:image/jpeg;base64,/9j/4AAQSkZJRgABAQAAAQABAAD/2wCEAAkGBhQSEBUUExQWFRUWGBgYGRcYGBoXGBgYFxcYFRUUFBcXHCYeGBokGhQXHy8gIycpLCwsFR4xNTAqNSYrLCkBCQoKDgwOGg8PGikcHBwpLCwpKSkpKSwsLCwsLCksLCksLCkpLCksLCksKSwsLCwsKSwsKSksKSwsLCwsKSwsKf/AABEIAMIBAwMBIgACEQEDEQH/xAAcAAABBQEBAQAAAAAAAAAAAAAAAgMEBQYHAQj/xABGEAABAwIDAwgGBwYEBwEAAAABAAIRAyEEEjEFQVEGImFxgZGhsRMyQlLB0RQjYnKS4fAVM1OCorIHFtLxJDRDc4OzwpP/xAAYAQEBAQEBAAAAAAAAAAAAAAAAAQIDBP/EACARAQEBAAMBAQACAwAAAAAAAAABEQIhMUESMlEiQnH/2gAMAwEAAhEDEQA/AO4oQhAIQhAIQhAIQhAIQhAIQhAIQhAIQhAIQhAIQhAIQhAIQhAIQhAIQhAIQhAIQhAIQhAIQhAIQhAIQhAIQhAIQhAIQhAIQk5xMSJ4b0CkIQgEIQgEIQgEIQgEIQgEIQgEIQgEIQgEIQgEIQgEIQgEIQgEIQgEISKtZrRLiGgakmB3lAtCosZywotsyah+zZv4jqOqVnsdy0qukNcGdDBmPa4/ABBucRimUxL3Bo4kgeapcXywpNnIC/pPNb3m/gsPUxVRxnvc85j3lRnkb3F56P1CC/2hyyqPkNdHQwR/Ub9xVP8ATambNHbJzR18UyC7RrQ3xKf/AGQ70gBD7gG5g6CejUponYXlbXZ7b+p0PHeb9ytsLy9PtNY7qJYe4ysu7D1G6z/MJHemnO4sB6reBU0dDw/LGi71g9nWJHe2VZ4batKp6lRhPCRPcbrk4c0aFzD8upOio46Oa79d6o68hcrw+2q1LQvb1OMfhNla4XlzVFi5rvvtg97YCDfoWWw3Lpp9emetjg7zhWmG5T4d+lQNPB8s8XWQWqEljwRIII4i6UgEIQgEIQgEIQgEIQgEIQgEIUDbW0jQpGoGZ4IBGbLraZg74QT0LFO/xCf7OHaT/wB0kd+RRsVy/qxAFOmeiXnsmBPWCg3rnACSYHFU2N5W0Kdg41DwZcfi9XxXPcVtarWMuLn9LzYHoYLDsUZx95/YPyQanaHLuobMy0x0c93eeaO5UVfHVapl2Zx955mOoaDsUekD7DI6SnHYdxIzEmY00vwhTUIcR7Tsx4C47tyW1x9lsddyrivsxopnLNgItw3ddyo42e6NOyRI6wl0N0NiucZe48YBkjoO6OxSauxwASMoGWbnQ7jYaJ7B4ItmWkZrWiwMkkju71JDM0yImWkHQgTp2HwWpIKGnRqmQ15YJAcABvsbkGFfEc9oDbQbzwtB7/BLom1rDrInrBXr3CQMwHTIOqs6FHitmvzOc0vjMYaTIAI9md2ohSKGBGQF8yHA6DfuuOnRSsQWNBhzXXk5nCTpYAGNy9GJadO7pFx5BTIGMThWZXEiY3R3dSqcRh2ky1sfrdwVyHiAHEmRBgdEST42UQ+im5N90tHXdS9isFNw0JS8TQe2CWgggXIg9saKe2rSbfMCdbxFt/SvMRjqbhBeNJsRpMk66W8FJFU5y8C3quvW1DufPQdfFWb8VQ3O3A8dARIEKDVNE6O3TcH4NQFHHVGXEjpYS3yVnhOW1dmtQnoe0OHeL+KpvR09zyLTYH9T0JQy+851p9Xw61RpP8913eqaP4TPcXpbeWOIOrmN/wDET5OKyj6bDud+Hw11XlNobGU1AOFo6iN/5oY6jyb2qa1M56jHvzaNgECBqJnWVcrjNPEuaZcS4XnM1sjtbHkt5yIFSow1nOeKZ5rGucSDe7omItA7ehBqkIQgEIQgEIQgrduYisynmohpic0guIHFoGvj1Lm+P20+qTnqZrg87MRfhTADQdNOldaWM5c4BjSx7Ya9xObS4j1iDvnegxdQSbveb+y2B8JC8phrRZr9J9Ud3raqSWke34N+S8J+35LOhl0HX0h0tAA6tdyUx4abMJv0C3HVOhw9/wAUZh7x7ymhbNpPGlOBJ4acdNehO/tasQJbpu5tj7Mc1RrfaP4ijKPdcewp+g87F1dcokC13a+Fk0atTgwae92nVeikPcP4V6KY9w+CaPG4ipcZmNG6Itx1O9ePqPP/AFB2BtuhOZT7niElzHRYAdcfAp+gy7N/E3zZvhYGyAD/ABHazv8Alp0KUKZ4DvQyi7oP600T9GoopH332vqfj5IFBtvXMafrMpfondHcU24x7Q7k0RxhWiOabadE6716MK33PGPgnn1GgAmoGg7yIHeTCadiKMgmsyR9ofAqaAYYe54/kvfo49wfrsSBjqAn65t9bj5JD9s4ca1vP4BP0HxS3ZW8d/zXrWHdl6dfmvRTByuyuOYCHSLg3F50TGP2jRw7g2rLS4SLkyNNxhNokimeju+a8cSCASL9A+SrP81YWYBceoSfNJfytw41Y/taB5lTTFsWniO4fJeZT7yqaHK2g+oxjWGXua0EgQC4gAnour+th3tmGgxwCs2+BOB2QcRVZSDyA484zo0Ak242XUsPQaxjWNENaAAOAFgufbErVKVQPhosRBHEdB6J7F0NhkDq6vBbgUhCTVqZWk3MAm1za9ulApCbw9YPY1wBAcA6CIIkTBG4pxAIQhBB2Ji/S4em8EnM0G5k6e0ePHpWX5V4l9SoGZQchdECSQYvc208VUf4W8qHOwxY5ryKILnPIy0mthxDWuOpEAZbAAgqVidpMdiK7mku54GYARGRpjX7X60VsKg0cM4+tzewfNZbGcr306hZ6EOIMSDE34LYVcY0tJILhB1geCylagGZqsS5xIZO4ACXdaxZPgT/AJmr/wAFjPvOjw1TbuUWKg5aVN0e6S7wmVQ7ca8tLg49N9esqkwjng5mOLSL5piO34LOLjquxcR9IotJfFU5szQbNh0CQQSJGiruVG1X0TT9A6SZDg69xvHDd3qTyTxQe012tBc4ZXgc0Z2m7hwkGUraVFtTEBzm82mwuI3EyAB4eCvXn0+qL9rY3KHEsYDpIEnpAiSmau2sRuxLZ6WAeSgcpcc90kGIN4/tHQqClmjMXZW8ePUpitvhMfXp1qbsQ/PRuTlAIcIOkDjFlq8jGt9KWSDu1ixg6cYXPOSm0WuqfRiXFtYODc14e1pcHDhZpC3+IrPFB1xl9GAGwLQ299f9lqf4pWDweGxDwXemeymCblxMCbNHEwvHPaDDqlV/85HkpXK/Emi2nh2GAGies3J7SfArM+jAEuJ6ANSpmKvqGzqdYw2q5rzoHGQeidVpuSGdmbDObo4vJ3wQBHTeDPUucNxYmzAI6TPeunbBqvqMpViHMe5jmO3EwRld2i6TrtLTHLSm57WUcti/M2NbDLHedelZ7GYGjh+a/n1N4J5o6I3rZ16ZNVriS7Ix5BPvWA7de5cuxtaXl77ucZg7hulPe1ix/aNP+HTjhAhWGF2fQxLT6IBtQCSzcRvLVl/pjo0b1Qp2wsURiKTmc14e20wHAmHDokSn/TXTOTbnuoguIOUZBO4N0Nz06rP7YwgfWe+u/wCroADN0aho6TOq0GHwgBeI5ucuHbB8DKz3LahGHB3elzOExmMBrB0jU9ivvVT6zGI5TXilTDG7hv6ykUeVDwecA4HUG/mq76Q7dA6AAlB4dZ4/mFj28Qpqta3DU6tIVqIALSMzeBmzhPTuW/oYpoY05twJJk33klc45C04fVY7QjKRxkblu8KyGNBvAjutorOmaudk16b69MEh0uEQDE+S3S53ssxWpffb/cFv8XiBTpuedGtLj1ASdFrdDqgbYqH0bmhrXlwPNLwyegSD5Ksw22AdpVKct/dM3v3GdC3JJNQix9kcYGM/xgx7D6P/AJZ+YQ1xLjWb62ZzQ2xbpfVp65FGi/w622X4cUqjgXsLxkBzPa1rnAZw2zAIgTraNYWkwG0mVHPDXB0HdutF+0HuXzjszlLWpB9OmSA4giHOYWOBJa9j2vB9o2JIO8FWbeWGIoOLaT3QXB7vrmvqE+211VoEB0TYGOvUj6KQq7YG1G4jDUqzQYe0G8yIsRLrm4NzqhQ185bJ5TVMMHMa9xpOa4FuaWZnNy54aYJ0votfyFqZsJm4vf8A0wyP6VzKhUAJAPUbxpvXT+QtHLgaYgCXVTa4g1XxBPRCnLwXWJ9Q9SpsVTLmtaIMTvvczdW+O/duWSqV8lQEidZ3T0+C5y5Vk0bTwP1bgeB8vyWVr0o5o0b4neVf7S22MjxlNra9IVI85nF17n8k5WfG43/ItgGFbADSZLgN5mA4zvIaE/jqzQagLgCWgQdTe3jKj8jf+Xk+QGk8FE2+Je/oaB4lT9ZdZztm9o4clrxBEn4rPY90vgaNsFdV9oudAgCTqPlos/UeS50nefNbl1a0HISvkxck83I4O0nSWwD0jUadq6ZizFM8IXJuRz3fS4kwWukTYxESN8Se8rq+0f3TvunyWeVZrFcpx6aqwt0bEyIPGBbRZbEulxJ/ULQbVJ+kQCYyTE2m14WarVTB7VqXWkc1CTZdY5L1SKNOmbljbu4wSIAO75Ll2zMN6R0aARJ79F0rkrSDWsDdA0/3K3qIstqYrJ7MyD2QPzXKtpty1HXzb5EXnqJC6ft0adTvILllanLi3i6B2lZl7w+I7XkypWyoNVsuywcwJjUXAvxKu8Fg2sBAAJB136BQ9oYRop5wIIc7tu5dbwyJrpuzsUakkgC+7qn4rP8ALF+Zno3EAB2Zpv62V0CwNrn5q52Ieaev4BUfLNlj1tPmFw25rU9Yr0SWKKeSsizrWLnYdcsgsmTEu6Id08RGi2uAfNNpOpXOtiE+niTEadq6Dss/VDt81rdrPKLDDuh7Twc09xC0v+IW3fo+DqZXUxUc0hrXmMw9oU5s54EkN6DwWVBWV/xL5WsxbgxkTTcRmOZjiI9VzYymCTDtYm1104sxTbD5TvZjaVd1N2IcHHmPIAzGzQ1+gALmkE2HRqrTlztuni6hz4I0MSDln0oLQ31znyww1IM3Jhr2Ea3w+FfFRpmCDPq5xa/qmxHQVL2hjQ4F7qjnVHA2axrGNnmGzYEljW6AawZhaiFUQ2p63o6YHNzEOyiSNcpLjAkyAbdYSiG5WlwaS6QwhwaG5X3FVsWaZ3ltr8VWsqZcsEWJcJFptqDY6C29WG0ZY9rDlbUpgh9VpLzV9JFQF5dqA0gRG82VGiw+NxNFop5sVSyz9XTqZmNk5uY5r4IvNuO9Cyza5bzc4EcHGOsZWxB17ULPa5P6Vz3weI4axuXXuSjAMDQiwNNpjrv8Vxwt4td1rtWwqWTC0G+7SYO5oTl4H8b6hWRxfrrWY93N7Vl3UcxcZaMrZ5xidLNnU3XDl61wUm1Gcw9Y81Gosspu1j9WTBIbDnEAkBoOpI0Gl02yg5oGZpbImHAgwdDBWfjX1uOSrYwwVVtSllNQSTvk8SZPmrnk42MO39bgqjbR51Ts8lb4z/syTafOb1/Aqly849Z81oqbOcO3yUNmyW5WuzOOe+gGpI49C6cPCm+Rh/42Psv/ALmj4rq20v3Tuo+S55yW2exmJDgXEwdYjnPE6dLV0Haf7p3UfJOfqMRtBk1z/wBv4hZeu3mu6itdimfXE/YPw+apqmzmGkXS68jUDc08D73grxnS1SbO2g1jjM3HA9K6TyQrZqbHcWn+5YN2zKV7v0J9ZvsuH2PteC3nJNgDGgaBpFzOjyNQAtckWG2z6vb5LmWNhribmHjTX1houmbZ9nt8lhauDY4vzAm4PrR/1Gt3DpnsWOPq/EettnLmhjtRciwsLdaiVMeX0MpabkkG0ak8eMqwNBhEFpglh9d2pt4AJBwLBSJyRGU+s7VxdIuT0d6721nHQ9hHmns/tCquVzZB/l8yrLYB5vY3+1QeVQsepv8AcvNfGp6yAYlhiWWKPhnPLnA6NMaayAbeaw2kbMtXHb5hb3ZB+r7SsHghFdvb8FudjnmH7xWuPrPJYlcZ264uxFeItUfMED2yLNJndu8l2UrkfK/GvOKqsJJAeYENG4b2gE2jWV24sIVHMIzG3Vcb7W+K8qHLv/PvUYVDAtef0F7WJIvrpqqj1oOYHfqpdfEZiDABAAJ1MhuWZOnGNyhAxeNen9SnsM4EcbmeERqb6jq7VVOseQIzeSFFGTie7814oYRXDvRuGohdywzIY0cGgdwXCsMOe1sDnOaOqXAGO9d3aVOSIu0nc3v8lmi8h56o7wtDtR3N7Cs4485y4cvW+Ko5Qfu44uAPSOBS6beaOpM8pHwxv3p/DcqTTPNHUE+NNxsQRh29So9sG9Tr/wDlX2yxFBvV8VntrH1/vfBKzP5KrAiKg00OvYrinhG5RzW26Lcbd6qMO3njqPwUXl6PqKP33f2tXXh4tafC0A17Ya0XGgAOqu9qH6p3UuacgGAYswAOaP72rpO1f3bupZ5es31mqtQhxgsH3pnw3J2jSGQSGx1CFCxo5xTPKVv/AAFTrp/+0LXCt2LM5ONPwVnshsPI6PiuPUWjMz7w812TA/vndvmryZo2zq3t8lT4IEk3BmNB0lW+2Tdvb5Kt2M2/d5lTj/I+GztCl/HpfjZ817UeHU8zXgt95pDhYwRI7lzyrTibe0R4rYbAZ/wLehz/AP2LerjVbEPrdnkofKYWPUP7gpWxDr1N+Kj8orjs+IXG+JP5MsQmcMPrKg+6f6Y+ClmiVX4OrOIqNvJtH3P0VmT1upNG1Zv63La7G9V3X8Fiy2Krev4FbHYzvW7FePrPLxakLkHK5kY/Efeae+mwrreZco5eiMdUjUtYf6QPguvFhRh/O334JwYjLq2SeMqNTbLk5Uecy2HBXO+L9GiG056OCT+rpWfhf9aKBfowd/ghM/SDwHchDD+ycNnxNENvz2uMDQNOfU9ULrf7bEeofh3rJ0sEyiQQOcRlJDXXAiJtxUr0ljrboPgs8m5xlix2jtqY5kT0/kqj6ZznW38fyQ9pM/JNmmY0Pcsflr84a2hso14JOWAYFjM/7JOBecjWRJEN7k8WdB7kunI0BnqVz4Y0lHbBawNyTA4/kqPaGPnNbfxR6YqsrNc+bEX1KfmJmEnaRa4WBkEapHLXFNqUqOQzDnz3NSv2bpLZ7SvX7LBEFv671Z1DDfIlrm1alXLaGgTIBMknceAWux22HuYRlaB94/6VQ7PaKbcsEAG3bqnsRVlpgGYSzV/MR8ZtHnG3j+STtjaDamz3jR80zl/8o77Jk4Mu9YHqulHZwiMp8d3+ySYMrRmWW0cOy66d+0iKji2CJIHfrqst+yW+4R3qyw9WBcGeo9ipkWWL2m50F0W+PaoexNstDy2pzYgA3vJOvBRcS5xEAE6bjxUMYJ0klrpPQVJMupZFFXPPcN2Z3mVpdm7Ra3B5QZfmfA/mBE8JUc7M+w7uKG7OI0Ye5Xssi/wu0HtEgtEgSMsm3TK8xuMe9hJc020AIN1BpB8XaZvuXlSg47jCmNZDLcU73UU8HTa7P7dzMHU62Thwr5ByleHBvO4pJh0i1M5eHQIlW+F2i5pMOI00j4gqGcE/3SnmYVw9g94T8nScdqv/AIjv6f8ASs3yk2U6u70rSXPDYIgEug2AgAbzqrg0HxGXxHzSG4OoT6sb5mVZ6lkxgBSeIlpA6RG+PNPDCPgEiLwJtuJPgFua2yi+z2g7r5tP5SOC9q7HzRDGCLi7xeInuJ71tzYClh3ZgIN+PxU5uzw11OQSHX5muk6FbH/Lbi4HIwn77h0+6peH2DGQupB2SY+tI1tuphTUZBuwM17ieIv23Qt59BH8Af8A7O/0IWukyvP2Y/8AjP8Aws/0rwbOcbiuT/Kw6a7lOeMwggEHcUU2ZQA0AAaAady5Nq36C4OINd1otDbZjDfZ3kQnRsxw1qu/C35JVLZjA7MZLpmS52uotpbdwUivRa9pa5uYHcbjxVENmAJEisSOIa35L1uzHE5RVeTawDZvpaFMw+Ga0ANAaAIAHAbkpmGaC4ht3eseNovxsggHZpFzVfGmjd9uCS7DtaQHViJBN40ESbDQSFa1KeYQQCIAjdAEAR1KNV2ZTc0NNNpa2wECAOAHBBAwrWVW5mVnETFsvy/UKSNnfbf/AE/JJobCp03l7cwlxcW5jlzEQTl7dFYT+oQ1AGCB9t/h8kp2zPtv8Pkp2YL3OOhFVv7OH8R/9PyShs37b/6f9KmVcU0CZCZpYrPpH9RVEWhs8PYHZ3iRxb5gQpLWvDwA5gH3fzXprBnMaGki5Fw1o1uAZM8J3po06rnZgGx0OtfhI81qM3XtTZlzz369HhZIdswAXqPA4kt+S1OCp03NGcAEAXy7+mHQUVWMgltMHsMfrtWV2seabAbVKj/ujN5BSKezQ7fUHWYV5Twr8oGRvXf4lSaODtD2N7A7hvMoazg2QPfqfiSxspvF/wCN3zWtGApkWpg21kjt4pdDZNO49GbbyT8Uw2sh+y28X/jKDspvF/4z81uKmy6I1YB4/FVVSnkkCmDwlsgjpJlMO2a/ZAn16n4yl/stvF/4ytVhsPnuaTQB0XO+0J1+zqRAmmWkgnfoN+tu1MGQGymcan43fNKGzGfb/G75rSu2SwtJbfrm3VGqVR2XSBh2a/w1g7ih2zH7LZ9v8bvmvBs2nuzfjd81qzsClrNQCY4x/Sh3JhriMrnRHD5hMTWIrYN0wGQBv9I4+Fk2zZzt8kfZe4eZ+K2tTkm7c4Hsg+aT/lZ0xmj+X81V1jfQMFiK0/znxBhC2w5IHfU/p+bl4mJtZxehqUHWm3VvPUEjOVhSsvAJTWJAekioNyB59KOI/XSmsn2l7m/WqEHoafeQ3vQClQmg714k1HgaqO/GcAipRCjV8VFgJPSmH13OPwCaxP1d3T1C/fwVz+w2GzL32b1wOoJittYewcjRvEF/YCYHWk7QrOqMAgNZrdw+Ex4FVGIpDQOAG+BMfPsVVLO2HTlzWvfQ9do33XjdrOMDM+NPWPxsq9zLi5PT+S1/JjZLQPSuAzH1Q7cOPWepT03F9sLDmmyHO5xBLjJM3sJvoLbtCrAVCbGC0cB8+tN0acC5lu6Glok9epTjGBpJmJ39O6IGq0zp2lWAaYM34eGid9JMQ3XiPzCgPrHUmSNLfNOfS4Gkg8GklVFnSMi0NOuoKU0u3kDtB+CgNrG0OJ6xp4pxjiZuDPf1wEE0ZyZtHHjG/UgL36NmdzhJ3cB03Uek58RmvxHkRZLfiHt9seJ87K4amMwrmzo7S8ZY7yZQ3DSMxIsNBfs0URmPIBMk9Gp7LaJ4Yokc4CDpJA7NbIHKGFBNjHXI+PSV5iMEDYHXUCfGE+2sQ2wIHZ8F56ab98geaYmkUsE4SZJJM6aCbAJdKgY5xMg2OnYRwSnEwNw6PlolsxA3+KYaQ2lEyb8Y80ZDmvp1k9w3pL8ewg3FkxUxdMXzCAOhXBMLI1k9NvmvVAbtWnFjI4ggjzXigwqAhC5K9hDQvUIrxwTbkIQeMcntyEJWkCs66Q3VeoW4lSsGPVSQOe7oiOjXRCFCMxtU/WEbsxtu3KCD5fAIQpWonURen069POIutyBFNsWjTotuQhZ4pz9KxddwothxGm8p2i8kGSTAGt9yELoz8KpHnDsT1fQfrihCJHlN5DJBIMm+/enqRlpm6EKxU5ov2j4JFd2vX8UIVZhdNxzdo8krF3bTm+nxQhFJ2dUOZ1zrHZeyexjyGGCdQhCEV1DEO9HOZ087eUYHEOzN5x04lCFVe4h59NqdfkrDFsBJkAxMTuvu4IQjN9PBgAAAAsPJeoQqy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12296" name="AutoShape 8" descr="data:image/jpeg;base64,/9j/4AAQSkZJRgABAQAAAQABAAD/2wCEAAkGBhQSERQUEhQVFRQWGBYYFxcYGBgXHBwXFxoYFxQYGBoYGycfGRsjHBoaHy8gIycpLCwsGB4xNTAqNSYrLCkBCQoKDgwOFw8PGikkHBwsLCwpKSwsKSksLCksLCwsLCkpLCwsKSwsKSksLCwsKSwpLCksKSksKSwsKSwsLCwsLP/AABEIALUBFwMBIgACEQEDEQH/xAAcAAABBAMBAAAAAAAAAAAAAAAAAwQFBgECBwj/xABHEAACAQIEAwUFAwgHCQADAAABAhEAAwQSITEFQVEGEyJhcTKBkaGxQlLBBxQjcoKy0fAVM0NikuHxJDRTc4Ois8LSFmPi/8QAGAEBAQEBAQAAAAAAAAAAAAAAAAECAwT/xAAhEQEBAQACAgMBAQEBAAAAAAAAARECMRIhAxNBYVHxcf/aAAwDAQACEQMRAD8A7jRRRQFFFFAUUUUBRRRQFFFFAUUUUDXibRZuT91vpTqmPG/93u/qmn1AUUUUBRRRQFFFau8Ak7Cg2ooooCsTWa1CCZ60FX7e8Cu4uyLdnwmZZ5A8OgZN5Mglo1Hg15VwfiHCrmCCXGNxC+Z7R9jOoJRXKgzJBOjcm1BmvTmLxS20LuYUbmCYHUxy8+Vc7/KPwI467ZCgtaVGdnS2raCZ/SltNtFA3IneRKrig4kWRVOWAwMyM40VSATt1105cpCONx8sGE7QA2ugBBA059OQ013rFzCkOScubMQBoefibTwwPI+lNWs5myoHY9IJM6kwB6GogsNIaWgb6AEk8gOm/Wrx+T7tTiLT2raXTkLrmQw3htgZi06quXQbbDpVAjcaRz/h66RUz2d4sbF+0+U6MJyQGI20LAgEbggSKuDtGD7OYdw17vS1q6TkFxWCteATu7kt4ruZ5bMdDJ03rPDLNuzcJvDxtktG4oKpnIY5Cv2QMg3A3GwIilYbitzE5RhLGUKzXgLMgF4lQVUmT+jB1y+zsNZ6D2AxeIvC9+cWgAHLG5ME3TBdcvIqCNeW3LSztvUX+UTij2gtm0XzvDNcDAmJZQrLGbISJMR9kc6pPEbmMxdrMq3O6uRk8MgoG8fiIkjPLkkxE6REdnx/CgYkFtQYZQ40OZQAfZAaG03KCm3FOFE4e4qHuiBoe6DhUBlwtsCJInQA6xvvVvG9pY884LhBuXgkrZbUs1wsq842UxMRERNFS/FOEtbyKr27lxgDnRixEZlyERplVYIifMgAUVixHpqiiitIKKKKAmk0uySOkfMA/jUFjuNE3WRGChWFrNuO9ZS5Bg7Kg5c2HSpvDfa9fwFXEl0tRRRUUUUUUBRRRQMOOn9Bc9PqQKf1H8d/qG8yg+LqKkKAooooCiiigKKKKAooooCiiigTv2QwIOoIg+hrlfbDgpK3O7NxLK2zL3vEhdZhrTBwGcqSpLb6bxI6dxLh63rZRpAPNSVIPIqRsRXE/wApHCu4VEUXR7Zm4VZngwplSdAIAkD2jzJrNajnHELniJWcuWBmAJ66wAJpfhl+x3l4xdyhW7skqCVaEYXSAYBUnVASCRvTHEXJfxAQCdB4ZAO1JW3JcmcsAkQOcGAANun1qxlnEXSWMnYZRpAyjwiNOnlNa230/H+dIH4mpjguEtYm6Fv3e5tgR3rLPOYYoupIzRm6AbUjxjDWO8nDNc7kkBe8jMJ3zZQATvooMeHUzVHSvyXdu8Ph7Ny3iHCknMCdWhEC5GIUA7eGCd400nofZjtxhsazJaLK4AYJcXIzK0kOonxKd/eK4jg+yuIZxnw1w2MwVXKsiA3sgQsWXM6gspAO+teiOD8Cs4a2tuygREGVeZiSYzGSdSTvzrW4sthyEpQWq3ArNTS1z3th+TXv2D4QWrRPtggqDMktKzrsIjmaKueNuixbe5BOoJBY7kquk+yPIafGs1nDafUUUVUYJqL7R8X/ADew1wQWiEB5ufZ2+J8gaU4pifFbtyJdtRr7C6vttyHvqrdqbhu4/C2iJt2Ua+/68NkPuCMP26uajGDt/m6Ya1c8Tybt1tybpOZjpruxEiYAEwNauuFGh9f4VQsViyrWmYG4CubX2puqSMpUQdG9kgaLoTrN34ahCmTJka9YVQT7yDW+ZP8ADyiiiuaiiiigKKKKCP45/Vft2v8AyJUhUfxz+q/6ln/y26kKAooooCiiigKKKKAoomtGvAbkD30G9FaJeB2INb0BUB2r7OWMUii9lUzlVzAIz+HKJ3kkQuxIWp+kMbg1uoUbY8xuDyIPIg6g0I42/wCT/CYO6t/FNKggCxbVbg8IUMztdI7w6hjlXQnbSK55jeD5CsI7W+9CkwVzE8pIkGNNvOK9F4rsXbcs7Eu5VAC4V8uUQcoK+HNoWjmNIprb/J9ZuKhxUXrq5gLh5AlyoEQYUMQAduWwqNelSwH5LrWKwCPbcd53bray+BRm8MXWCS7Bg+YxBLNpEASfDPyXrZ4it7u7bYcWxbCFs0ZbSpJVlOfM3pET0roGBwa2ra200RAFUTMKNAJ8hpS8VWSduyFAAAAAAAAAAA2AA2FKUUUBRRRQJ38OrqVcBlO4IBHXY1ilaKDE0Zq1SsOulBGYlwcRbkbB4PPUKI3216ROXymFs2c3EL+YSBYsL7mBkdetOLalrgYGf0jZiTsRdAAXoIQLHnPM1zbinbTEjH4rus1o2yiAMokqggMQw5lSQejV6OHHfTlz5eOWr1gcLdtWxYe2Sqju+/DJl7pTuwLZg+XSIOomYq24C5Ifydh8NKqXY3ib8QwtxrxXRgP0YyyoAJV9Y1O8RIMVnj/HLtmLdpgM7XCxHtA5oIHTrXPlPxvj7mrqzgVjvKoadoL0wLrkSfaW0+gWf7pPi+R67qWe29wEZlVwSFkKVIY6cmMifT3VnG147ysG7Ak1Wn4vdb7QHoP4yabuSdWJPqSfrV8TFttYhWnKwMbwQfpSlVBXIMgkEcxvUng+PHa4P2h+I/h8Kl44Yd8d/qh/zLH/AJrdL4viVu1AdoJ2USWPookmo7j3ErfdL41P6WwYBkwLqToNajuLcdDMI8IGktqdSNkXX4xUk0S9jtLabfOp/vW3HzAIpynF7J2uJ/iA+tVIYxORzHzYW5JEruJEnTbTnS/eyJBtx/dm6dRpsff6RWvFcW385WJzCPUU2xHFlU7M3mAI+LECqjd4iAYm5z0AFsbj38vmawe8ILCwIGua4WbTVpAME+7yp4xcWK72kH2Qs/rZuU7ID9aRu8YuEcwOuVUHxck+e1Q+At3nuFbngVQfZGSdYGoExufd501bhxDnvQXyn7x156NqR1p6MSN7jH3ri+md36HZIXn8waZNxnXKucnWAoW2DAk7a7AmpjD8JstbWLYSSpiJO50nmCAfcaZ8C4bc71y+XuYKgZFzMYgkNE5TrI9I51Vwlgse6wULagHK5OaD90ncVP8ADu0Cvo2jc/8AT8RpUNxXBTcCLbgZLcMpg65lClTppl3B2mm9/h922JuLnUa5h7SDr56azTvtMXhXB1FbVS8Dxp11U5059f2l/GrJw/jKXRvB/n+daxZjOJCisTWaiCiiigKKKKAooooNcutFbUUGltwdiDt89qzcGmlUv8l2MN6w9xmLMWAOq7gb5R7M6dNBtvV2otV27wsW7xvZ7iK5UvblTbZwQFbaQx09kidJp9j+C2LqfpraNCxmI1CjeG3HxqSK1CcY4pkw2oMMkZtIGYR6k+XpWtTJmKZhMeuDW7YwLF1uXCwcjUSqghQB4tpzRz251jhuGzToWcM5LNtJOuuokgDr6ik7eYh4HdIWUZmguRC6bdNYA9wqX4JZVbJgR439fairu1qcZCCcPmZtJp/eJ39wrU8NVRogXXNIOgMyTE/H1NSinU0liboAIJ1IIganUdBrWsUlYxeZdomeYP8An8qibfDWS1ALLFsrIcgSHDJBJ9dfdrWyACAup8gGbT0OVfeTWzXI1JAPX+sb4nwr7qf+s0pbuuJYu6qWcjOVAhgAABqSFOoHnW5vuRzYSfExFtSD5DxRpGsUiX+0F1+8xk/FtPhNJW1m6WMtCadNSZPM6AARHWmqOI3fAozzL2vCi5VP6RNzzPvp5hxAlVVQdJ0PxZtNKjcZig6A2wWi7ZEhcoJ7xYUPcIk+mnWBVnwPDiVVmXUAFgT4lJElJM6jaosRK4i6eSn3oZ+FYL/fsj1ykbiPPlpUw3DJ29mToRqPlVa49jzZuqtqyboyy7LcFvI0kZSSImBMTPlS7FPTiUH319HMbRtpypxa4qQPDecb6MoI5dB/M1Wr/agoM1yziAv3gbd5fiDpT3gPFUxZItBjlmc1sLt6EfCpos1vtC/37LeoKmJ6z0+dZucVdt1nTZWVxzPsuvXQGedV7ijW7BAulEzSVlssxEkSTO4pOzibbaqwP6ro38KaLUvGQNcjgieQgyFWTDGNgdByNO8Px2zu1wLoDDKw5a7jaqjJ+y7jyg/gxpT84cf2g94P/stXRc1xltgYuo56Z15TpHxHupvxJSyxmK6kg5iJG240E5uvIVUzeJ3W03+H8DSivB/q2XzUsOvT1PxqCQwfZw95OfKuviBmSRAAg66mfdFIOWQzcBQzGcDQ89R51pa4kVOly6vqZ6fepW5xZ2WDdRhr7dsdP7setWCTwHaJkgP4l5MDI+PL3/Kp2xxm00DNBOwMj57H41RbWk5ckdA8fJgZ086cJdZYKqw2MaMszuMrSPUUyVnHQKKh+AY+7cWXUxrDGR8iokef1qYrmyKKKwDQZopNr4BAnet81BmisTRQcb/J/wBsRbIW/dREVTGgWSdTIVfEdCZ8z1g9a4ZxEX7a3FBCsAVnmCAQa89cPxVs2zbyMCzDmuTNJBJ+0CNCI5Zhz063h+09jC2ks2RnKqAApbKD5FszHWdBNTjdaq5s4Ak6Cqvi+L2nw6orjMAv2S3rygxVQ7Tdp7z2nYtooLZRBjoSJjTzzH0pjgsUO5VzBMDN4cx2mTz2nQcuVbkZTtziNqyLjscxDKJOrezbGkDQak8hSHDOJIBcKs5UMYDMSNSTMvoD6a1zztXxwr7LEAsDCkrmEDUAmG5GPTStuy/G2W6Mxbu2VSzGDlOWRLHZm57E6RNaTydGucRYjTQddV+ZGZvcB602FyQdCRp/dX3xv+0a1tXv01u2SEN1cy5jM6SiiftHUxHI0yusXwl+6oIuW3h5MCAmdVXWdAQDsd+lTWz0v7KhpzTCoANtTEwDHoazglz3GtrCsmpmCx1AOWTJjmQBypnxHFE3MFetsEdjZ7xU2AYOzp5giRHkKcpaIx5xCJlAt3YJEgMzgGSNJIBMVFK8Bvi+9+2Qe9VA66EDKwOUZiZLTB5Uj2YxRF3E2rpUIgRs2ubM1vxHMSZ3OgFOjwu5Za7efwi6tsaGD4VbNtyk9eVbX8DbtXS6PnLyX0IAyqoWDzEA9fnQRXaPD5RatfZU219SWXMfUmfgKnuzXFmawBAlWZSTJJKQo8tFAEnpUT2l4kjMBnUkXre6ldM4k7bU57MYrPZJBkC5cUag6BuUDaSaqROHiLzJCHzIg/I1x7tri7mK4jeW4YtWSAqLIWSASY+8TJJ32G1dVzVQuN4ANibzDdmBPnCgD6U5e1R/Zjj2XECwNypidc0CWRgdxE79DXQOD4Szh75iVVwlxBqYBzCPcZHurjPZq6BxZCSCO8cBtRGjQQOfSDXZrt9bjWiDmi3vEaT69ZqcRSfyk9sgmJ7pFS6ySS1wBgneeMIinQGILMZMmBtTXs8+Hx0petpbuaDMoClSfZJyxKk6aiRUH23wDfnmJuKoAUkmCW1gAMZ2k6xsIpH8mdqcWxLRFtjB2IkAyZ0IMGp+jrvYbg3co6ECQzKZkmVMrEn3b1U+LdqrNzGOtu9eUkhYtsFt5lAVhbBUzqDqYBO3Kbffw69/eYH2gplTOpQAx8J99ee8TcZGygkRE8jJE6/LSrf8HX0s4oXbRF/vLNxok20DAxOVoGh8+YNWXtCEsYfvFZUc5I7wkLqYYGBObQwB+BiO4KS+AFyfFks3MwEjOIkg+YLDbnVd/KfxS4EsAuW0eAdI9nMdPKBV6gkrnaPEIhfuxcQbm3dcR0zK6yJ67VZOH2nu2u8JUaE5TlY6DMADl1JEx6VSfyZXzdBS4IUHuz0KONtTqQdfhVysW7t+wMKiqpZlQsJnKujEmfujccppDUWe0dpQDcR7c82suv7pImpfBZbiZ0EqdARmGu+gYb1pxHscMG1tAzXLNwZXDamREn3TmB3ERJqR4Hjksq1uGlWykwNwI2nypBfMM4KgjoKxi7kIxmIBM9NDrVPbtuZKWbT6SJIk6c9SAPnUJxLjuIuEAqfFK+J4EwTJUCBtPxrOJ4lsD25vKy95czJIzkoJAPMFY+dSOE7eCGBUk8jMTJO2hiANutUbF8OuWkDkry5nTlzNRxxcMA7gb6iTMjNow310+hrMrXLvpfsT24aZCKB5kmBBHKBWMb2ouEmbgGh0GUchESNdD15VQ3uZ5GY6Anp6fhWbWKVl03M6nSTr5+Rq+aLS3almXW62w9osYoqpYfFKyHPCamAenIyDpppp0oqeZisW8QdMrCCY5DT1NTvCOMnPGrscwGukRoTrOnOelUy3sCdjEkbg77cqk7ONNpPAF8YIY6HRhlI15kH10051ynaak+1HaTvrPdrJzEeyQFI1MEFZkHo2w86L/ai5bFq14ItEmBoJ3GfLAMwd53AqmvfEb+FJygqJ1M6Dl1NLY/GjOSdc0HSBGg01FemVyu0541iGYqWBObUzr4iSZzc/fS/DcaPzi3mnQJpy2B+yN9dI6mozEswykfcWRM6a7jnS/wCdm3dS5bYKQLZDaAyAIgake6lI7Dw3hN4W8KXi2cKSxkw/i74qBJknxKQI0E0res4eyLrXWa7bYd5cKAzPdlWEGJ8IGo61XeyPHbmIQtcV21yi8fCCYdo1ksdD05+lTXE7Zdb1sAezkWJ1zWgdST1Y9Ky6y6msDiFyHu7SlYBQuCxRYMDTYgc551qMa5TKXGXWElQSMx1geIgHmajXWLVodL1oGNNrV7TTfalb7nPa10Nq5PqLwI+U0aKso9mWLBULSDEOuZRmJ8Rj4VnEYsG7ctxHdhdc0ls6K2qwMu8bmkbgm+xB0NuwNDOqqwYeUEgVq8HEXrgOj93G/wBi2qn5zQV/tL7Rj74/eqd7AiMIP+Zc/eNQXaLf/qL+9U/2IEYUfr3P3jUnYmzXJu06n8/xEE+0OZ+6tdbK1y7tEoGNxBMe0NfcKvLoUngQjG29f7Q/iK7RwlYK/wDLX6tXI+BcLufnSXAAUVwWYMpAzFso0bU6bb117he4/UX6tUnaRyvt3bIxeL10LqYB9BqP53qP7If1/wCw31FTXbTBu2LxkKxkoVhSZ0TNHX3VGdlcE631ZkcKVbUqQPidOVKOwcHBl555f3RXBuK3ma85YyZPQbaDau+cK9o/sfuiuD8atxiLg/vGrSuh9jMQ7YcAsxARIEmAAwEU5/KXaDLh9P8Aia/4P40z7C/7uP1B8nFSvbsZlseWf5han4RA9jce+Hc5Ilip1E7H/Oum9l8YwcOYnM06dZB0HlXMOGJFxf55irvexXd4a64+zmMSB9raTSX0Hfa/tuj4jugktZZ1kk+IdQAdttfM0tgb2ZrpOktMfGuS4DiPe4tmAIDZiAeQJ26fDQ11Lhjav+yfrWpUiF4xi7venLdgBireESqrJGXz215k0yv4+4FstnOkDfrAHONeu/vpDtIn6e54zEkkZo15wBHrrTTFYg5E7symkyPFAK7nX133rne3X1hfHXmXP0uBSfESIB0nmNRzqJxmMXdW5DQenP0IqQ413me6pJCFVkmI8MHQfztUHkGcROUzIHoDptvFZY5LBgAGAfNOmoG8jmPL+NIK26q3skyR5sdenPb1pDhigEESdI/iDWmItFbjHYeGQNNzoT5SCNPvVCdHOChl0k69ZjfTWituF2sgYsIDEbdVJB386zWb21OPpVLTLMwMozEz0iRqvPl76Uw+KPLTnECR5Cd9frUWLBy5yrZRA5wNJGvPSkvzyBHP7w/Cuni4i8hLNpzIkg/6TSuIugOZ0kLJE/cXkDTW/iC25naT1gQNKUxTeIbaqmsf3VrrEOL9wZlIGgRZGYgHTSlr9xdGVwjFU0j+6NiBIppiXAZfDPgTeZ2FL3yPDuDlTUgRsPh/OlVlcewZRizgsWAgy2gkGYG/PnHpVo4jj2S1euiC4UsJGkqsCQD0UVE9kVQYTOihCzEPBmSqnXyk6wIqWxY7x7ttg7BiV9oCFCLIlyAB4vnWe3SHiqzANrAhm3ieRPz361uLcHMYk8pExtMTMSCJprcT9Ghj2bp84/Q3BE1viR+ktn/9AE/9a7zpjR3bIDEZgWEFgCSRmGZZ6SDNbNcTvGRTLWzDjKQASoYQT7Wh3FNX0vXDyK2PlZUaVmP9oxLA6MykEaggWrY0O2+lMET2gPiE/wDEX96p7sb/ALsP17n7xqv8f3X/AJq/U1Yexq/7Mv61z981J2sTfeaVzfjeIZMbiGUwZ6A/ZHUEcq6ObZiuX9r7vd38U3T6kAD5mtcxJcHs5sMAVEW0sFSGSZyKdcoBO50M71YeGt4h+ov1aqn2SxBdbgBMZLYI1iVt5Zg+lW3h6eIfqD6tU/UnSN4p2ftPcuuQ2dgNQy8huAefrTI8NAs27kODosHLEFm6a1Nca4MSty7mGxlY9FOs++qthL2azhcztI7wKo9kgATm9Bt6mry9JFy4Y2p9E/dFVx+Aj84Kg3QGRoOWY1BIBkdPLerDw3f9lP3RVbd2TGqBpmW4D8ZFFL4HDd291JJgbkQd0PU9a27ZjwWf1m+YFRnZW6zWizEsxVpLEkmGA1J9Kl+14/Q2j/fP7tZ/FVnhdwMVImNxoRI9++1WrjTAYHEyJADkjyBk1V+FO5FtGAHdqVBBmRJM7ab7a1Z+MJ/sWL/Uu/QmkRzvgV6019e7V1MtOZwwywI0CLrIYz5xHM9W4W2p/VX6CuPdmP8AeE8w3Pp7q69wvf8AZX6CtRIq3HsOXxd0K4XUSYJ3VP49KYpjO7sm3AZVkMwGUrMgtmGmgNJdt8SbeOcBScy2zvzCAT8PpURhuJXUQKNjP2cx1mZ121rnZre/1NcS4nmINwzNsbb5mXTnvMGoXEXwGMgwIO/pOs6aU3GJcrOpAWCQogHUQTy2+lM7uJfbw6CamJas3DbhJQz4Yk7eczPXTXT51rj9GzKPCQQfcUYaeTD5moHA4pwkAtlG8coJH8a0bHMxyFmiDzP8nXWnjWdT+CfK90a+ImJG/iJMT8aKrVu9m3PzO+lFLxanLFs4tibxsNZtIsZRbnMAciyPvbkfzpVXvdm3ULLDMxUR/eYwBPpJnyq/Dspdf7DpPL9F59Bp7R+JrN3sFdePGRBDDRDqux0FdcrGxQcL2WutcKMAuVc5MjaQo12mSKQ4jw91YgGcoVdOoVZ91dHX8n+IzORfHjENKjUdDy+VIJ+TW6wf9Ku5XaJIABPsmBEbU8ajnuIsswEnTIpn0Sfn+NOL+BlO8JAVUTQHnAAABNXy1+TN3QjMgiUOsnwHLoe78v8ASteJdhbn5tfy92SkiAsElANQTA2P1p40MOzHEWbDRbKjJIIJIliBLEec7+VStvGFu97zxIVySCZkta1np6e6sdk+wFxLIcuitcEkEMSACYGZXE7TTjifYy8ts2bORVZHZnRXkZMrKizcJLswWNNADryqzjl2reXrA7XZJLLvpqY9+mtJWhfOudM3WOfwqVwnZNzZTNdg5VJkMCGyiQZbea3TsoV/twfVh+NZ+v8Arp9n8RJtXl2uKDzgf/zSveXJyq8GJkeZj4aVJN2eHO+n+Na0XgSK2bv0JiPbTaSdvU1PrX7P4q2Ou3WYAuWJcRvvNWXhNm/atBVvwBmOg6kk7rPOkMdgkU2gHTW6sxlOkMZMHb+NSK4aRo51G4FT61nye+mr4nE6jvz8v/mq7j+Aveus1y4rKxWQ06kR0Ecqs64U9WP7DfgK1t8OPIN77bfiKT48W/Jv/EVb4YbQbuO7t5hBgN56jz1jUcqccMNxL1vvr/gZ0RssAwzQDqukFpp9/RzQRFz17sfKaTxnABcXKwuRptkERqNzpB+lW8E886TPbzD3cNhCMMouEkqxdszQ4bVQoXUNG4I1rl9y+6fm9gBlZe9IY7nMd49AR01Pu6jjMfeuoUZFAPMJZU6GZBzaHSucY7AYn+kRcW22VJgFlAbInIgFQxzmCecjka6Zvbnuey3ZXity9nh3SCZ1Jk6SZ5+nLSsYm9ebGLdtzcVJRsxESBDEagiY21jWpXs5wK6rYgOEDd6W8LHLDqjHKSniE6T1BqRwXZRrZYq3tEmMxjUk8rekbVz+u7rXnsxUuG4G5aUrndRlI+YOsGp29gDdsDNdcmCRrMESBuanRwFzuR/iuH8BW69nT94fBz/7in1tT5LFCThF9dRm/ZIH0NS2HsFu8V3uFSDIJbUHQjeDVqXs31M+5vxc1svZlZ/yH8TV+pPssVCz2dshAqqywSQygBhOhGaNRqd6e4bCqD7d3QRq/wDl5VZl7NW+nyX/AOa2/wDxy35/9v4LV+uE52dOedqLaWzaxCO7kHUHKfCQQh2OgMjWdxUThbT3gWtJcAkqcqkjz1Aq48V7NN/t4U5lFoC0h3AZC7BIGpzj5RU52Z4EtvCWFeQ4tqWGZgQW8RBAOhEx7q1eM/HL3+uYJwS+Fcd3eALHTu2g8x9nqa2HBHT9JctPkVZeUYQAuskrp8a7D/RidPiWP1akcZwiyyMrgBTE+kgwZMQYjz1qeLcuXXGbfA78ErZvQxJHgfVTqD7Ou9Y//HsRv3F7/A//AM11y0cPaRUQZ8oCgwCSAIkkwDTfFcZsoQDbSTtJWfgFJrF5cf8AUxyO3wPELP6G7EkjwsPworq69oE/4aD/ALfqtFN4mMWuNqf7W7/gUfRTFZ/pRT/bXz6R+CVUjd2mfr/pWyYkjbQ846cvpTeSeluTH2+d6/PQsfwWjBXrZz/pXPjI1usPsrvqNaq1rijesjb+dzTm1xciZGkzoANYHnTy5T8Mi1YHBAqf6w+O5tcePbYcmowfDVm7Kk/pDu7/AHUP3vOq3guIhNjl1Y+GRqZOraa/6U5wXFnUsTcfxHNlMGNAOnkOtX7M7hiyLwteSD4sfxrb+jk+4n+EH6iote0JG5U+cf8Ayaep2lQjXT0afkQPrVny8V8acLw1P+Hb/wAC/wAKUGEUbKn+Bf4VqvFrZ+18RH0/jSyYtW9kqfQ/5mtzlxqZWq2ByCj0UD8K3Cef4VuLg5j5g/wrOdf5BrWpiL4uviw2p/3hP3LlSa2/M+81HcXcZ8LGv+0Ltr9i7Ulp/IpoybI6/OsCyOlbTWKKO7HQVnu/L+fhWKyWqDOT0orGYUTVGZrINY72gMKDagVqTWM4qBWsik+8oNyqFZrR3gTvSeejPRWt+/IBXRTsfqD0M8qwrgUmbWpykrO/MH1G1N3Fxfsq3oSvy2rO1T4tUdjrJdMpMEEsDqVM7BhuDyBE+lY/OXG9tvUQfpWr8UA3zD1X/Os3LMoiruBuAZsoYfeWGHxAMH1iox1zNLSB5fzNWAcYsMT4lkac5+WtZu37TD21Pqyn98Vy+vOqKzcwsbST+sRWKsS4G0R4Sk+RH/q9FM5fxMc7kzPSdNvdvpWTeIIHPT6a8vxrQqY1nTqADJ1APWtADJiORJJ1iRt/PwroycI5O+nv+g/ClLbSNZk8p1mPWmlyZgkz8N/Ty0pZUKxrH6uvz6+tRSyTynn/AJmNY3pUK2nTUTy06kUgbH60+7z6fDrWxDRBkbxOvpGsDeY9agWuP9qY5bcusnWNq3tYt11gnTmB/P0pEMOkkeR8vcCY2rN0+EmDA3PT1jafPqOtSyL7PrPEXglgu+gHzBJ5/wA60svFGEltFGgIIMz0ioxUOg8W3Ic/WRPxNYa+wOUEwNNJ6T6zGlYvCNeSwWOOcwSDrAJjX3U7/py7p4gOsrP0FVYYrUQIM6E5Y+etKLxBc2x06XCPXTXSp42dVdiZxvaoFrHeZPDfBOWTsjiCIMe0Pn0qbbtOg8JLA9B/rVNxIL+MMxYAaSp3k6EAGf8AOm9w3o1jpznrBMxz+lXy5w9OhWOP23MC4J6HL/7RT9bxOuhHUT9QSK5YjTOqDfqI5nlHl76xhcSZ0bbfLOijc+E7Ac6s+WzuL4x1M3fP6H6xWFudSfeP4TXP7HHbqSFvEgbaZp6RJ0ESf9ad2+0+IliO7dV11hCR6ZuW/urU+aM+K8d4PvD4x9a3XXUa+mtU3D9uV/tEI/VYfj9N6fr2qw5Eliv6ynl5iR863Pk4p41Y2PXStZqMwnEbb/1d0a6wLkfKaeLeMdfMj8a15SpheaKb9/5D5j8TWq3T9oekGfjMVdQ57yte/wDWks45yPUH/wBZoDDkw+MfJopoU731rIu+VaKs7a+mv0rUg9IoFRdo7ykprGagUL1qXPWk81YJNBrctKd0U+oB+opBsJbO9tf8I/hSrT/JrR/dQNn4VZP2B7pH0NYpYt6/z6UVPQ5iAYBBABO0ayecz5UrauZsq9So+NFFYRnFJkuRv4iNgNp8vKnNu3IXlMbDmdaKKisNhz97TcDKvLzik0uECQY35Dkf50oooraxfLNE+U6GaDcJOQEgH+Mco6UUVBkPKEy2gJ3k6HaSPnSOfxAjSfXmdT5ms0UGZgwdQSZ+HltSS4j2Y0BO09dOUTRRQLhCxbXYT5aDWNdJjelACBIY+Y0I0E8xWaKil7TENvzjYajTekjxILJNtG010AmdeQ2kbUUVL0HGGsJcC+GCRMg+/bby+FaX7bqZzmcp18jpG886zRUsmNaa27xMsIUgg7SPgaEVTrlXedaKK5tRoUVSZUHNy2HTSNQdN550+wObIHVmWI0nSSDqfh86xRSlSF3id+0FAukjIHg6+Ua0rY7X3CdVGx/7dOQG9FFPKwxJYDjxYDMsk9DA2HUGpmJE8ulFFejjbjmQ06CsPdgaFh6Mw/GiiuiErd12mLjD1CP+8s/Olblq8RpcQefda/vR8qKKuIWFDCiioEYzHTSD5Hbce+lXsxrNFFBjuI3j+ffRRRVH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12298" name="AutoShape 10" descr="data:image/jpeg;base64,/9j/4AAQSkZJRgABAQAAAQABAAD/2wCEAAkGBhQSEBUUExQWFBUWFBYYFxgYFxUUGhoUFxcYHRQVHBgYHCceFxojGRcVHy8gJScpLCwsFR4yNTAqNScrLCkBCQoKDgwOGg8PGi8kHxwsLCwsLCktKSwpLCwsLCwsLCwsLCwsLCksKSksLCwsLCwpLCwpLCwsLCwsLCwsLCwsLP/AABEIALcBEwMBIgACEQEDEQH/xAAbAAAABwEAAAAAAAAAAAAAAAAAAQIDBAUGB//EAEkQAAEDAgMEBwQHBAkCBwEAAAECAxEAIQQSMQUGQVETIjJhcYGRobHB8AcUI0Jy0eEzUmKyFRZDU4KSwtLxY4MkRGRzosPTNP/EABkBAAMBAQEAAAAAAAAAAAAAAAABAgMEBf/EACcRAAICAQMEAgIDAQAAAAAAAAABAhESAyExEyJBUQRhcZFCYqEy/9oADAMBAAIRAxEAPwCNlo8tKijivcPNG4o4pcUIoARFHFLiiAoATFHFKihFACYoRSooRTATFFFLijigBEUUUuKEUCEZaEUqhFACIoRSooRQAiKEUuKEUANxQilxQimA3FCKXFFFAxEUIpcUUUAIihFLiiigBEUUU5FFFACIoopyKKKAERUfFYoNiTe8QNalxWS2/sxxIMHOk6CJVbtGw0t7RWGvOcI3BGkIpvclubeXNggDko38+sKOqvC7GfKEkIABHFYSfQ6UVebn8l+zbGB0DLRxSgKOK9c5REUIpcUIoATFCKXFCKACQOdJdsDAm1vk05FZ3efbORuEyFEykgkSBY8L8bd1ROSgrZSVuhrZ23VvYrIOyE34Ra/nPvrRxXM8HtJTb3SCJ1Mj5i3vrpeGWVISogpJAMEQR5cKw+Nq5p2XqRoOKEUuKEV1mQiKKKcihloENxQinMtDLQA3FCKXloZaAG4oRU/CbKccPVSfn21f7P3RGrhnusf099ZT1oQ5ZpHTlLgyOWiy1u8Ruo0rQR6j3GPZVc9uWfuqjxhX+2s4/K02U9GSMrlostXj+6rydAFeBj3wPbVc9gHE9pCh5W9RatozjLhmbi1yiJFFFOZaGWrEN5aKKdy0WWgBrLQinMtDLQA1FFFO5aLLQA3FCKcy0h5wJHWOWbTpejgZX4lTGY51pCrSCvKdLWnlFCo2I2JhlKJWoqUdT0h18rUKwcpfX7NKX2WuyccVtBS8ovFiSJta/GantqChIMiucYbHfZBMLvrokJMmwSB1pGUz3Ve7F3nCEBtXWAjrCSesbzOkacrVzafyd6l6Klp+Ua2KGWmsHjUOJBSoHuBBIvFSYrtjJNWjFqhuKEU5lol2BOvzpTEVm23XEtlbUFSDJSZuniLcdKxW2NqpcSotdXOQVoUZ6/76LW8jPcKu9ubZStClIuQFJW3mAJQLhYi5Kfz4ViOkIUeV+6vP+Rqb0jp04+wNghY1uREa+3Q1stiYhLbiUBS3FGwTqASYJUeYTwsB3zNYguFSuqYIvInzuK0+5LaenBVoLI71nU+Q9qhWGg2pJFzWx0DLRZacihFewcQjLQy05FDLQA3loZauNlMMFKi8YIMJSASoiOQNKd2khJ+ybSnvISpXssnwJNYT11F1RrHTbVkLD7GWoZlQhPNVvfU1ptlqISXFc1SkeIGpHkKjpdcdVbMtXd1iPPRPsq1we7SjdxUdybnzUfgPOuWeu2bR00iUzvAkDsADuVHdPWA99S8Ptdu8kpudUn0kSKhObuNnsrWnzCveJ9tRXd2XB2VpPiFIPqJrm7Tbct07UWUqUlkrCcxkON6DuSVKnuiaZw+8iCtCHB0anASmZjKBqoqSnKZChEcO+qR7Zz6dUKP4SF/GfZUZ3HrFlqNossHzsu3soxXsLNvh8YhZIQpKssTlUFROmmmlPKbB1APlWPwe31t9lDcdyEpmNOxHOpyN7TxbA8D8CPjRiwtFu7sdpRkoTPgD/MDSv6ORy9AE/wAoFVf9YwR2inxQI9QDRDaJWYDgP+NKfYSDVb+xWjK7XQQ+6CSYcVckkxJgSe6B5VDy1ZbwlQfQkgCQSTYkmJ1H58ag5a9TSllBHHNVIay0MtOZaGWtSBrLQy05loZaAGstNvsBaSk6ERoD7xFSMtKDBPCkxmNxLmEaWW1IkpN5UmZN+ffR1r0bKAEBCR5D8qOubpfj9GuX5OT4QqUcuYhAUDfSdCeY5TBqwwT7YVmUAAUmxzQEkABQvqDc6+2q9ayBBjLYW04ydJqZsd9tl9CyVKSCZCSATrEXBKZ15ivMUraOmjouxtkNsI6l80KJmdQNDrl4351YZaibN22y+Ps1gn909VQ/wm/pU/LXsQqu04pXe4iKi4vaKGjCzFs3imYJHONT3VNy1lt4NotOEsuSmeytIzFDgmUqHDnbgaU5YqwirZmt7dk5Fh1tZWhw5gqxAPLMLE6ms8pUkzqeIEeIirPF4QIUUA5zGoMg2kEcPPvvVZyBsR53GorytR2zsjwN4ewJ8qn7L2h0K8yBK9Ao3yD7ygk2zcL1AeMADzPiak4VaAjjn8o858amLp2UzoW622em6oCoA4nMY4uOK0zKNgPGtNlrF7i4okHMZCE9VNgASZUrSSeFa8vkd3s9ALmu/T+QlDfk5ZabbHijnb59lIKh4+wf5j8PWpGB2G66eCOPXN/ENi/HUxrWhwe7bTfWX9ooXlcQPBOg9tZT+Q2ax0kjO4TAOPdhPV53Qj1N1e2rJ3ZmHw6c2KdH4RKR6DrK91Vu830jobBSyocRm1P+FPxP61zraO0nXiVEmSTMklRgTc/lXPblwa0kde3g239VwQeYSkA5SAREJUkqmBxgVzLaG9+Jf1UqDOpgW/gTauhb04QnZbaQD+yRzOjCo9sVz3D7FcIH2azpqlQ1F6IpeR7+CqQ47m/aHUaAcRPjWu+jnHvKxqEqcJSW1kpvE5TFpjhyqvTsF232YHiUC821M6VebqbO+r4pLqylKQlQsoE9ZJCQAO+q7XwvYqa8+ibvbvriMJjejQEqb6NKspSLG03kHiONSdm/SQ051Xm8h4x1hP4Tf0mqnfPZ4xb+dsgDJlkg/wAI4TxBqmRunH3/ALxMBFrjvVSUU0DZ0xrZ+FfTmQlB70EpI8QmI8xTL266fuOLT4wse0T7ax+wcAcM6hwLWrLqmyQqxEHU8Z8q1Ct6V8Gk+ZUfdFLFrgLRDxuyFtXK2jylYaJA/EY9tRXMOsCVIWAbzAWkg/xCbU5tLH9PlLrLSsoOWQu0xP3u4elOo3jcSAElCUgAAQLACIufSn3C2IKf4VDwkp9lBTauU+Q94g0/iNsrc7RSrX7qT4elMpW590K5dVs/7atSkvJLSY0BzB8vyP50TgASSDMcDCfaTl9tOKwz50Q75IUNPKqXbuKeaytkLb6SSc0plAsRE3F4g1qtea8k9OJbtpMHMkpn94J0sQoQSL0244kfeHmRVC0u2o/y/pSnFQD1ot+7+lWvkMnpIvG8YiR1knzGtPF7laq7dtgOJU64ZBMNp0sLFfnoPPnTO9OGeSjpGHCIyjJ5mVTz7PgAdK2Wp25NEY70mZzbO2nEPrShx1KQbCVGLCdROs0KzWMxS1LUXHevN9VaW1Ag6UK89zbezOhRGlOjIRaeNp4nq86Q26SU6JE3MAajuN7A0t1nObmDx4mIsO+opI7MkgGw7+PhXOijQjZyFZYdR1lBKZC0GYknQgAaSDXQdnq+r4ZAdX1hYqJKutJ4nh8BXMGcf10pKfvAwDN7XEkAE/lXQN5SBh0doErkgqkyUkkE8YMCujSm4vYmayW5b4tZcbUGVpz5QUmZGtpjgYIrDbxbU6QJK2lNPpmYiDcgZuIuCR499VuIx6kwtpSkqTqQSmxI9b8KTtXbq8QkdJGcCAoWkciNDeDwq9TXyVGcdOmQV4jOcxkKF5FpVa3zxNQ3U3mb5tINJbWZvw/X204kZiQecg/J5VzGw04yCqE25nX5/WnWgCqT2U8tbaUkE9ZI1mRT7OCQEpUc903mEgHiU/vQPDWgZe7t7RhaW0JJC1AqKZKykEdWbhIm5MaV1DCbdS1dGHSFcVKUVq7729kViNgOtYBULbYdW6EhLinQUIQQCCQAqACZMgG0AGuj4fHsIbQVfU2zl++sBRixJTkBF5tw0pxryKisa23ldU6ltlDi+0oSVGdRdXcn0qQNv4lY1n8LfcZ0B+RxqWre7DI/81hE/hStXuWKtGMaVoSpLpIUAU5WSMySJlOcmRF6u16CjINbAk5hhgTa/QgE+ahxqc1sV7g0Rp/dp+Ion/pFwiSQcQ+SNQllA96KTgPpAwzzyGmzilKcWEpzKDSZJtJSbelLIKJSN3nzqn1WOfdNOjdR065B4lR11+7UvbGPSywt3IVhABgvu9aT903BrFr+ktH3cCk/iXm+FDlQKJrv6skdpxtPkfiRQGw2xriEeWT4rNY0/SU59zB4dPkT7oq73S33cfdLb3RsmE9GlCIzKJ6wJUbQIPr3SlOx4l1/RDHF8n8IT8Emlp2Th+byvBLnwQKpt/N6n8OG0sulLhUc4ypUnLAiJTrPfzrIOb37RP8AbqHCyUC/KwtQ5NBR0tOymODT6vJwe9QpwbLa4YVZ8cv+pyuc7D3pxCcQg4l1x5syMoXbMRCTYjQkcdDWr+kPGqawZEKzuFKUrkpKDIJAIM6A+2aPAF59RSNMIkeJaHwNHmKdGmEeLgHubrixwjq7FxajxGZRPzNJGw1LzBOZagDIAUTrB9pA86O70PY7cMS5FjhwBbtrV5cKScS5/eteTbiv9dScBhEpSlYQErUhOYgAEnKJk8f0qSaAKwvL4vQOYw5AHeSqQB41id+MShwskO58vTCSkIEJCZhQABvHqOddHNZHfvYX1lWHvZJXmEkSkluYtrAJvRdbhVjWEThUstrWcIgKQm6sxuR3uATrwqV0TChqyJAj/wAMQSFaFOZV54HvFM4LYrLIAQhIIEZoTmI71RJq02AkJYSMQtKlpUUJKrnKJ6MAjVRTB50oTydBKOKKD6qW+oUlGUAAERaLeUVF2niujaWuCqBoDBjmKssWD0ipJUcxubE3sYi1otUTE4gNpzKmOMXivYvtOD+Rx53tHs+Yk+ZI1o63OJOCUtSiESTJ+zSb8bzRV5nQ/sjp6n0c4XiZKlSLnTXnxI+Zptu5imiqjbWQbWrGjU1O7Km04ltLozhQy5SUqTmJgKUCYAHK9bPfJGVtmL5isx3DKBfzrmuyMWpteZIEpuJSkweBuDFia06t7X3IzgKgKSLDsqjN2Y1gVcXSCrKHEohfVuOJnQ8QaihYAza/Aae+pjjoTISAoEyQNb668Zqvcdi2okyNLHTzrN0+BBKY6wPDn3c6YC+eotUxmIAmRwn3TTLGFK3IlI4nMcogeF/ShbjGyCF3+HlUwSqBGpgAC5J4DlT+KwjYylJ7V9ZiJtNuIPpSMDttxh9LrUBSNJSlUSIkA2mOND3A61uN9GqEJQ/ikS6DKUEyE/ukgGCdLXHraP8ASHsEv4ttDSBCWgSBlSAMyyTwHGs6v6Tca++2lkAEEJShKSvM4bJJzTJ41tMPhnkPKDqulf8Aq4zGYGZUWB5CfOO+k3SGtzmTWzgcKvFBH2aF5LqElXVjhMQrlwrqW6bLowJQ6pZKkJLRSArKz0aSlJVaNdDqJ8qJnc50YBeE6sLdLhXmvcAZcuU8hea3Wx2SjCBKoBSkJsSRCEhIMkDgBwpqSvYbRyRWzf2ayJDzy0ixtlUgcY/f1/hp9zYRTtJGCzJEtlWcJM5ujK5F54RrWx/q/wBIjDwUpS2AoCCZUrKpRMm8qT7TT53bBxgxalDpQMtkmMuXKRGb90m/fUvUjQ8Q97GD/RqApBBQhpMlUkylIJjxMX5cazGz9iJVj/qqpCMiTqMwPQpWbRHaJE10fbSR0TYN+u1/MmqJG7SRiDiM6g6RGcBIOWIjloANKb1Ke/oSjZl9k7KDgxWf+yQtTcE9oBzLNrCybDlVjubsrMGnYHSIxIAImAiEzY2PaOvOrxndxCM+VaxnBC4KRmBmQer3n1qbsbZaGVAIzQToSInnAAvYX7qctZPZfQKFEDePZancbhAsBwDNn6uVMAp4A2ueJN6zW6mz0rGIC4XDfVkDqnK5cd9bzbDYU8kHQtrGpH3kcRcVARsZkaIHqr86XUq17Go3Rl91tmhzDvDtLzIykhMixMAxaYrT76bJLrSAlSiS+lUqUbJAMx4ASONPMbObQrMlAB0m+h1qw2ybI/EPcaJTcrYlGqRhdmISjabrkwkqfhRUcpzEkQSct6TsNlDeOeVIAWXUpOaZKnUlIF+MWrWjZaQJ6IAf+2B8Kc+pkfciP4Y+FD1W1x4oeJdsdhP4R7qjbQ2o0wAXXEthUgZjEkax6ipGFPUT+Ee6sh9JifsWT/1Fe1P6VpHeiWavDYhLiAtBCkqEgjQioO2dEfiP8p/Km90TOBY/AR6KUKe20Oqn8Y/lVUz4Y1yVtT9ntgpMgGFSLAwYF/GoAqw2YbK8RWGn/wBFy4KbHoh1f4j7arsRjUIsox3EG8d5t7at9qJ+1V5e4VgN+9oJyDIUqItYSoEiZCuUcO8+Fey9TDTTODG5UU+0d5ip1RS3AmwzkaCOCwOHKirHl7mL+dCuDqSOjFEelMgSJ0pAqx2JgkuPJSowkzPkJi3hUstbl1snDtNt51ONqNzk0WTKcoIOvE90d9nsewEoHUglIvftayLx/wA07s7YsDrkEFIGXI4CCpwCylJA7EaHj3TV9t5tIwyzF+qNB+8LD0qJO2kaKPaYJ9ZuIk5p8zx76QpQJIUONo8bXqQrNYm8edRkYkaEAAq8POaVGVDLrRkAWjhP61L2fhuk6qiASYBPDiVaaWjzqFi3OsoelSdkEFRKycoEQDBk/Ptq4oCbiwyEJS2FZhYriCTeSEzflPd6wAIsPMmZPzypx8EFRGidO7LYD2io+IxKnFA3MxPHTuHIU5ciJ+7m8C8HiA82lClAKSnOCoAmOsACOt+ddS3exLmd97EFS3ehzrBHRkAN5koCY6gtAkd9ctZxi8P9o0otGUp6phYsZ9x8DHdWr+j3FLdTjZUt111qDNzKkrSFlalaXAjWolVFxNe/vgE7PGMGHUcyygNFyDZTgzZsl/2ekca16D/4dRiNTHK2lc5xW7by9lIwQQQtKyoqlGW6njbrT/aD0NdCDpOFJylNlWJBI15Eikq8DZmMZvEph7AsJbQsPhoKUpSgUgrCDABANr+NOf1kc/pT6n0bfR9EVZ5Vnnoc+maO1/DpUTaOwHHsTgnwABhg2YzCV5VZv8OscdKdRu85/SX12128mTNoC2EEzF+JiKntoo1+1kSlsf8AUb/mFZrdTeB3EY3FsudHkZcARlSAqOlUnrX/AHQK1+Lw+ZE65MqwOZSRAqk3d3L+rYl59KlE4hYUoG4TCioRCRxVxNW42SmVu5m23MS68lxSVZFoAAQhMStQPZSCbAa09ufthx9x4OKCg2tGXqJTElyeykch6U5ulucMK6+62VlTpQSFBREhSlWhI4nvqbsvd1OCWjKFEvuKzqUTYISpSQBEC6iKrbcTJeM//pa8D/M3WX3I2q66Xg444vL0eXMqYJz3F7HStJtdRDzZTGYJURMkWUjWL1R7F2EvDFRQtJzZZzAnskxpHOpyStMdN0Q9xtprebezuLXlU121KVFnZiSY09lavbI6ifxJrP7v7uDCFWRQIWUlcgk9QKywZt2zWi20Psx+JH8woclK2gqqM0zs9xO0XHDORasQE3/gXw8jUdjZ607UUuBkU5ibyJ7LgmNdVAVajCO58/TGZJjIMsqBCoE2sT61HOxvt+n6Q9J1oOWwz9oZZiO6qeqv8oMTW4P9mnwqPtDZTb0dICoDQZlAeMA699PYH9mnw+NZ36RdqvYbB9Iw4G1h1AKiEqGUhUjrA8Y4cKE9hVbL7B4BDScqBA5So+82pjbI+zHctP5fGqvcDarmIwKHHlhxZW4CoAAEBRiwAGndVrtj9kfFH86aHwC5KoVO2Zqry+NVy1wCTwBPpUXZm9bBJyqkkQAYSJiRKjYJ4TzrCHJpLgq/pA2+WHkoQQFFAWbaJEgeRhXpXLcVtJThKpmTeNZPcON/OrvfLbSsU+SpMFCckdyVG9rEyT5RWXecy8ykd/PXunSt3Jy5OelYHcICZhR8lH2xQp5BWRISI8v9tCpHZTGrLZacpK1IKkJAmDEAze3HqmJ41PTsvBZiTi1kZrfZqB1uokgg2vGtPOY1PQrZbykLglSS4kTN/sz1QfDlxq6KRbYDabTwVkOITkEnOvS9oOY8e46cKWcWhTakuLJAIuTmJ5HUW09RVAOqOdr/ACaadczanUxAMn3Xt52qHV7BmyXiWmMvUWZGliL+2qlJvMRwBiffrVs1giQIOVPgePcKkYXY3SIBBQnlJIPfwPMVSth+TL4gdbQjxqfg8TlKVR2YPiRx9nsqzVuesJzKcbgAkwVk6fh5zVStgIWtGYcLiY8LjvAqkqEHjMQXA2iAnqkkgzmUpROYxobxHIUlppSAYImPmKtt1tgDEP5Coo5HKpQn7ota+lyBrerPfTcB3BhpYdS6HMwsCkpIibyZF9e6ok7Gk3sjGdGpVb76Msd0AxJUCpCGwtWUAqMGBEkc+NZl7dzFhpGIU0volgnOkZ4SlRCiRwuDrGlW+6rZIfSwy44XQWy6QoBLZIJBSmQFGB961KXG41szpGK3tYbwjWKKXsjxISkJRmEFQuCuPu8zrWkxwy4ZfcF+yawW8WzSvBYZhhDgLapMpcsDr1iL6q51u9pOZsItQmClZEggwc0SDcVKSXBTKV/bzbL2Gw60uFb4SElISUiSU9YlQP3ZsDRsbytLxrmDCXA4hKlFRCMhy5ZghU/e5VU7XaKtoYR0TkZgOGF2hSzER1tU6TTOzMOobZffJ+xcQpKO1dSlIy9WLaG55UsVQ7NJ9IGNcawoW0ooVnSJB4E3HKubsb74hS3E9O59mlSlWSbJHC/vrqG+2zy8ylsEAlabmeEnhfhXKcDus8lWOcWkpSGHijjm8AD1bGb1XnkSF4Pfx51YQl52SFESluOqknv5Vbblb3PYjHtNqcWUpWcwIQAequOz3isfuZgFPY1sGES08Zy2hLS+CfCtzuFsRScWhRT0ZRcyBK7KBuDwJBvVJJq7B36OhbQTOIaHMKHqUVQbt72N4x95lLTjZZNypSSD9pkIEDner7ajyUPtKUYAzEnkAUVgvo+w68PjcUt9WVtZGQlRV/bZtBp1aik27BcFzutvejHdKEsraLWScygoHMVC0JGmX21qdsfsh+JH8wrAbgYAsLf6QkF3o8oKs0lJcJiNBBGtdA2uPsvNP8wpLyN8mUXvRG0hgvq67gfa5+rdnpJy5OfV7VIXvQRtIYP6urKSkdNnMdZoLnLkjUx2qpXsITt1GLC0dAAmTm/9PkPV17VqGKwJVtxvFhSehT0WYyZ6rISrqxz91UkvQHTcAfs0+fvNZ7fbDt4zClhLqBmUlRVnTbKZFjrNaDZxlpJGhrLb1u4LZ6Wc7C19JmAKetdJGsuJ/e4cqqNVuTvew5uU0jBYboFuoIClKCsw+8biBpHPvq/2isKYUUmQUggjiJBBrL7q47BY9brSMMpBQ2SSoAcQIBDir3mtTjMOE4dSR2UtkDjZIt7qp1Wwt09znm+e0uj6pCxmbIzi4HWFgIIm3zaubrX1syTcyJ1BmeHMiK6Lvrj0LZUgABcntJEEDMDcGUwYPfpzrl7iIAIPDSRN9Rw1mfOsYcBPkkYp5YVpMzME3+PlSu1AyiDe8cdQIE+XdUdl8qGoubSL+PfTjUyDOs3M2Pn3caszE/VD++fILA9AKFSClXOPAEj2UKVgU/1c93+YVLwrCh+6f+4ge810de7IiEttoH8KiP8ARSBuyZEkRIkZjpxHZ5Vpb8F0YRbcwSpIOkZknykUwAVjMLgcORiBr4VvS5gyL4RzzWD/APZSEs7PNhhnATyk6/4jUchhJeCBsLC4ctFT6C5KY6r2Q5uBSBMK0MR5U7swpbTk4SVArVcck2GtvC/CrdWz8OgDK2/ZRIATmggG8lNxwseVLbaZPFwEi0oj2kR7aq64Kq+SDszHS6vpFJDcANjOjQFUkgGcxkVQba2WFYlxaScpgJ7Ch2Uz97mDWjdaa16VWvFPhzI5+w8qD+EbJH26fQ/A20+ZqsgxRUbuu/VV2S4sLEHKkiL2mVRbWtXvfmWxhksrkp6YryEGEqVZKvEAVBY2QkizjavIn4U1id2syFBPRSUkC0XIt921ZyjZcZKJf7MUfq2HSpWdSWesZk5lOOKObW/W0qp2Xim2lvhcJBeVlAidTmkC/Aa1QMbp4toZUPpbE3CHFATwPZ8PSp/9X8QpsJW50qguZLg7MjqmT1hANqlwDNGrGMRaDMi0HNHjGnnUXaylBlZTJUYjXUkDh4m1IY2CpQlQzHhHQwORmJ1pjHYlTMoU+kEWUlzoVRyGUNmkor0PIuWBoklzNAnqrF4k3yx7adbXJ7atJglQt7KyY2s0O04wfBgf/iKU5vU0gDI6SBoOhTw0++mjBegyNWty6SVqsoHtLMxwgqI9lSsTtJLja2ykwtBSfA8b1g1b8pGnW/7YT/rNIX9IJ0SynzUfcAKeAZI02xtkN4d4OpKlEBQgwO0kpNwORq4xe1zAgFIntAqEcriCONYvBbdxby0gMhCMwlRQuw4m6r1p+iUeCfb+VLp/Q80+QY3EqzNnpF9ZWW61qsUqNpVYykU4h7N2X81uC587KqMNnRpa8jK44iDfTKARqfWiRgSnslQn/rO/lT6aFkiR9YJFnSrwXPuNN4rEOFCpccMAntucBInrXuKxm8alhoBKVNSQokrQQQkKKRYTMpOtXmF24Cw2VhJUpsE9YgmRxASQJ5UPTSVgpryXaHCQPtFT+I/7qWZ/vFT4n86zC9vIUrOWxmEQqGCbaXLM2pLm2EKXnyjPIhRThiZGlyxNqioE9RGr+srSP2i/Uj41T/SHmXhMIqSTnfBOYgnrI439KijedNgpJ7zmTr3gJ9wp7Hb2NONNtqYzJbKiOtclRudByo7a2ZS1IJ2MfRelQxGK4ThXI6xOhTw+74VfrcWQZcWf8StD51S7I3pYw7hW2yQShSSCqQUq1F+8D0oHe9u4KFf/AB/OmqpJsHqRcmyk3wwMJK5VzOsSLAzpJ9bVjHSlqCe1fSD7Y93dW23h2s2+wUAEqzZhfIBBtMSTYnlXO1MZpuJmNddbDjFVGvBlOm9iUl5M3yq9R3yDJgz7uFKU4nQG5kgSbH5vxqKhqFctdIVbnP6U++qCkC949vMGwsLVTIB0AN/hPtmhTysMCbpv5/CaFRYjrsiiLQOopA86E1uaCVYBs6oHoKZVsdoXQnKrnBqUKEGlSKtiUMkRce38qc63d60mO+hHf76KHkEGld3+YfnUH6i7yH+YVYhNLzUUGTKE7EdJOmv7wpjD7qqmXAg8vvfCtKHBRg91KkFszR3aWNAPJSh7qA2K8NMwHc4sf6q016PL30YjyM8vA4hPYceH/cn+aazGO2JjHXlkoWoknrKUkSOBmQNIrpIQKVahRoTlZzrDbh4hXaKEeqj+Xtq2w30dpF1uqPckJT75rYZ6zuI2ti+lU2G0qKUpUShQ7K1KCe3+E8OHeKqibKPbeGw+GcSyGCVOJs4tYISPvEBSspIGkkXIqmVjkIx0JaHRRAbcMi7OUkyQCTrM8bGrDaWEffxrKXE9EpQVBUQqYSoq7EG2mvsp8bqtJzOKWorDq0dWGhCZEgJuCY500vBLZabjbwrcUplyVZSvKoxZCMiUpiLm+pJPjWwKhXN9yz0T6yZSgF4AqmO0mL8TAPpWre28gaEq9ntNTJqI1xbLhbgplRmsy/t9SpiUju19aiHaCjfMr1P51i9VBnFcGjxGyWldoceQ9L1Dd2OzMlz1KKpF4nvn576Z+sDz8PyqXqp+DNzvwWx2Qx/fj1T+dIOyWpnphHh+tVKn/m+tN9P6Us16FkvRcObPa/vkz4H4eXGkf0e1xfH+VX51VByaIrEXPhSyXoMl6LIYBn++9Eq/OiXgWInpSP8AAZqsUfnSmlaUZfQZfRYO4ZgJJD3hKSBPf3VjdsABw5SDfUE377+HlNWePwgXob99VqtnOjQTrpB/UVrCSKTK9SqsW2VATZVrQVG/x0OnI0ynDFPaSc3AFMjW887UWGZkkqsLeE8vnlVugEZ+/wBpoVYKwCSZKjPGCNfOhU5IVnXgrwpQVUZDh5inkAVqa0OZ6AUKNKRTgNAbDcHlR9Ee4U7NDzoCxroec0YbHzenSKFAWEBQiimjoECio550c0AIpMUtSxULFbQSnUx3D48qB0SFE8IqqxBcQ8twJCgpttIhSE9kuE9o/wAYpl3bQIlOnM+PfVZiccpRMT493H2R61m9RITaQjaBcdfQ7mDZbCgAIKusIPEgWNJUhI16xJJKiAST6RNMKWriYPC3pRpvGvP9ayeo3wZuQpbnWFyq/Hl8OFKebBvpeYuRrpfxpot93v8AWkzHf+VZkWFN4Bge+l54B+bX7vmKSl0d55X4f80lb8a8dB8+HspCAtau70HnelJPMfJpnpREZeWv5/OlCVESI1E+fLu/OgYakg8x/wA02638/r60tSyLDhz+fGkdY6ju14/MUxEckjjwp1Bkf8H540gToZI7qcTwjT1+f1oGNuP308aJLx5GpAEi1rfCm3GCb6fOlAUNly99aNDkfp+dF9XIuR88aDqdbd/lQASl+VuPsqvU7qFJkSeRk94BtUx9vMLfN6rXllEAgkidAD3g6VpFFIfCgNB7SPZR1C/pVfEeyhV4sqjrTSJqSrCFPI0KFbF5MSEW0o0mhQpFp2KDhpaXTQoUDoUl00YdoUKApBqWKSV0KFFixGy4aITR0KCqoz209qK6RaCogAxaPU86hraJuozyPLwHChQocU0Yy5CdYjmfE+22unGkBJER560KFcZDW40+3aYA7+PG1JSs/Pdb3UKFIl8iUa+OvG9H0Fj5z4Wv7KFClYCTh7jmAROmnhranCmE5iLA3P8AFHLlBoqFA0rGinQpknyuPXupaXIvwkCBzoUKCRD6DMq1Pz8KZykEz8i/KhQpgJWoRx48PRWvjS20GwzfPyTQoUABxJJIF4H6U04s2BEm9ChTGgw7lnnN6Jxwd+mlChTAU20DYazF9J8vKo7ySFQR/wAiLe2hQpjrYjOsAkkihQoVVs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12300" name="AutoShape 12" descr="data:image/jpeg;base64,/9j/4AAQSkZJRgABAQAAAQABAAD/2wCEAAkGBhQSEBUUExQWFBUWFBYYFxgYFxUUGhoUFxcYHRQVHBgYHCceFxojGRcVHy8gJScpLCwsFR4yNTAqNScrLCkBCQoKDgwOGg8PGi8kHxwsLCwsLCktKSwpLCwsLCwsLCwsLCwsLCksKSksLCwsLCwpLCwpLCwsLCwsLCwsLCwsLP/AABEIALcBEwMBIgACEQEDEQH/xAAbAAAABwEAAAAAAAAAAAAAAAAAAQIDBAUGB//EAEkQAAEDAgMEBwQHBAkCBwEAAAECAxEAIQQSMQUGQVETIjJhcYGRobHB8AcUI0Jy0eEzUmKyFRZDU4KSwtLxY4MkRGRzosPTNP/EABkBAAMBAQEAAAAAAAAAAAAAAAABAgMEBf/EACcRAAICAQMEAgIDAQAAAAAAAAABAhESAyExEyJBUQRhcZFCYqEy/9oADAMBAAIRAxEAPwCNlo8tKijivcPNG4o4pcUIoARFHFLiiAoATFHFKihFACYoRSooRTATFFFLijigBEUUUuKEUCEZaEUqhFACIoRSooRQAiKEUuKEUANxQilxQimA3FCKXFFFAxEUIpcUUUAIihFLiiigBEUUU5FFFACIoopyKKKAERUfFYoNiTe8QNalxWS2/sxxIMHOk6CJVbtGw0t7RWGvOcI3BGkIpvclubeXNggDko38+sKOqvC7GfKEkIABHFYSfQ6UVebn8l+zbGB0DLRxSgKOK9c5REUIpcUIoATFCKXFCKACQOdJdsDAm1vk05FZ3efbORuEyFEykgkSBY8L8bd1ROSgrZSVuhrZ23VvYrIOyE34Ra/nPvrRxXM8HtJTb3SCJ1Mj5i3vrpeGWVISogpJAMEQR5cKw+Nq5p2XqRoOKEUuKEV1mQiKKKcihloENxQinMtDLQA3FCKXloZaAG4oRU/CbKccPVSfn21f7P3RGrhnusf099ZT1oQ5ZpHTlLgyOWiy1u8Ruo0rQR6j3GPZVc9uWfuqjxhX+2s4/K02U9GSMrlostXj+6rydAFeBj3wPbVc9gHE9pCh5W9RatozjLhmbi1yiJFFFOZaGWrEN5aKKdy0WWgBrLQinMtDLQA1FFFO5aLLQA3FCKcy0h5wJHWOWbTpejgZX4lTGY51pCrSCvKdLWnlFCo2I2JhlKJWoqUdT0h18rUKwcpfX7NKX2WuyccVtBS8ovFiSJta/GantqChIMiucYbHfZBMLvrokJMmwSB1pGUz3Ve7F3nCEBtXWAjrCSesbzOkacrVzafyd6l6Klp+Ua2KGWmsHjUOJBSoHuBBIvFSYrtjJNWjFqhuKEU5lol2BOvzpTEVm23XEtlbUFSDJSZuniLcdKxW2NqpcSotdXOQVoUZ6/76LW8jPcKu9ubZStClIuQFJW3mAJQLhYi5Kfz4ViOkIUeV+6vP+Rqb0jp04+wNghY1uREa+3Q1stiYhLbiUBS3FGwTqASYJUeYTwsB3zNYguFSuqYIvInzuK0+5LaenBVoLI71nU+Q9qhWGg2pJFzWx0DLRZacihFewcQjLQy05FDLQA3loZauNlMMFKi8YIMJSASoiOQNKd2khJ+ybSnvISpXssnwJNYT11F1RrHTbVkLD7GWoZlQhPNVvfU1ptlqISXFc1SkeIGpHkKjpdcdVbMtXd1iPPRPsq1we7SjdxUdybnzUfgPOuWeu2bR00iUzvAkDsADuVHdPWA99S8Ptdu8kpudUn0kSKhObuNnsrWnzCveJ9tRXd2XB2VpPiFIPqJrm7Tbct07UWUqUlkrCcxkON6DuSVKnuiaZw+8iCtCHB0anASmZjKBqoqSnKZChEcO+qR7Zz6dUKP4SF/GfZUZ3HrFlqNossHzsu3soxXsLNvh8YhZIQpKssTlUFROmmmlPKbB1APlWPwe31t9lDcdyEpmNOxHOpyN7TxbA8D8CPjRiwtFu7sdpRkoTPgD/MDSv6ORy9AE/wAoFVf9YwR2inxQI9QDRDaJWYDgP+NKfYSDVb+xWjK7XQQ+6CSYcVckkxJgSe6B5VDy1ZbwlQfQkgCQSTYkmJ1H58ag5a9TSllBHHNVIay0MtOZaGWtSBrLQy05loZaAGstNvsBaSk6ERoD7xFSMtKDBPCkxmNxLmEaWW1IkpN5UmZN+ffR1r0bKAEBCR5D8qOubpfj9GuX5OT4QqUcuYhAUDfSdCeY5TBqwwT7YVmUAAUmxzQEkABQvqDc6+2q9ayBBjLYW04ydJqZsd9tl9CyVKSCZCSATrEXBKZ15ivMUraOmjouxtkNsI6l80KJmdQNDrl4351YZaibN22y+Ps1gn909VQ/wm/pU/LXsQqu04pXe4iKi4vaKGjCzFs3imYJHONT3VNy1lt4NotOEsuSmeytIzFDgmUqHDnbgaU5YqwirZmt7dk5Fh1tZWhw5gqxAPLMLE6ms8pUkzqeIEeIirPF4QIUUA5zGoMg2kEcPPvvVZyBsR53GorytR2zsjwN4ewJ8qn7L2h0K8yBK9Ao3yD7ygk2zcL1AeMADzPiak4VaAjjn8o858amLp2UzoW622em6oCoA4nMY4uOK0zKNgPGtNlrF7i4okHMZCE9VNgASZUrSSeFa8vkd3s9ALmu/T+QlDfk5ZabbHijnb59lIKh4+wf5j8PWpGB2G66eCOPXN/ENi/HUxrWhwe7bTfWX9ooXlcQPBOg9tZT+Q2ax0kjO4TAOPdhPV53Qj1N1e2rJ3ZmHw6c2KdH4RKR6DrK91Vu830jobBSyocRm1P+FPxP61zraO0nXiVEmSTMklRgTc/lXPblwa0kde3g239VwQeYSkA5SAREJUkqmBxgVzLaG9+Jf1UqDOpgW/gTauhb04QnZbaQD+yRzOjCo9sVz3D7FcIH2azpqlQ1F6IpeR7+CqQ47m/aHUaAcRPjWu+jnHvKxqEqcJSW1kpvE5TFpjhyqvTsF232YHiUC821M6VebqbO+r4pLqylKQlQsoE9ZJCQAO+q7XwvYqa8+ibvbvriMJjejQEqb6NKspSLG03kHiONSdm/SQ051Xm8h4x1hP4Tf0mqnfPZ4xb+dsgDJlkg/wAI4TxBqmRunH3/ALxMBFrjvVSUU0DZ0xrZ+FfTmQlB70EpI8QmI8xTL266fuOLT4wse0T7ax+wcAcM6hwLWrLqmyQqxEHU8Z8q1Ct6V8Gk+ZUfdFLFrgLRDxuyFtXK2jylYaJA/EY9tRXMOsCVIWAbzAWkg/xCbU5tLH9PlLrLSsoOWQu0xP3u4elOo3jcSAElCUgAAQLACIufSn3C2IKf4VDwkp9lBTauU+Q94g0/iNsrc7RSrX7qT4elMpW590K5dVs/7atSkvJLSY0BzB8vyP50TgASSDMcDCfaTl9tOKwz50Q75IUNPKqXbuKeaytkLb6SSc0plAsRE3F4g1qtea8k9OJbtpMHMkpn94J0sQoQSL0244kfeHmRVC0u2o/y/pSnFQD1ot+7+lWvkMnpIvG8YiR1knzGtPF7laq7dtgOJU64ZBMNp0sLFfnoPPnTO9OGeSjpGHCIyjJ5mVTz7PgAdK2Wp25NEY70mZzbO2nEPrShx1KQbCVGLCdROs0KzWMxS1LUXHevN9VaW1Ag6UK89zbezOhRGlOjIRaeNp4nq86Q26SU6JE3MAajuN7A0t1nObmDx4mIsO+opI7MkgGw7+PhXOijQjZyFZYdR1lBKZC0GYknQgAaSDXQdnq+r4ZAdX1hYqJKutJ4nh8BXMGcf10pKfvAwDN7XEkAE/lXQN5SBh0doErkgqkyUkkE8YMCujSm4vYmayW5b4tZcbUGVpz5QUmZGtpjgYIrDbxbU6QJK2lNPpmYiDcgZuIuCR499VuIx6kwtpSkqTqQSmxI9b8KTtXbq8QkdJGcCAoWkciNDeDwq9TXyVGcdOmQV4jOcxkKF5FpVa3zxNQ3U3mb5tINJbWZvw/X204kZiQecg/J5VzGw04yCqE25nX5/WnWgCqT2U8tbaUkE9ZI1mRT7OCQEpUc903mEgHiU/vQPDWgZe7t7RhaW0JJC1AqKZKykEdWbhIm5MaV1DCbdS1dGHSFcVKUVq7729kViNgOtYBULbYdW6EhLinQUIQQCCQAqACZMgG0AGuj4fHsIbQVfU2zl++sBRixJTkBF5tw0pxryKisa23ldU6ltlDi+0oSVGdRdXcn0qQNv4lY1n8LfcZ0B+RxqWre7DI/81hE/hStXuWKtGMaVoSpLpIUAU5WSMySJlOcmRF6u16CjINbAk5hhgTa/QgE+ahxqc1sV7g0Rp/dp+Ion/pFwiSQcQ+SNQllA96KTgPpAwzzyGmzilKcWEpzKDSZJtJSbelLIKJSN3nzqn1WOfdNOjdR065B4lR11+7UvbGPSywt3IVhABgvu9aT903BrFr+ktH3cCk/iXm+FDlQKJrv6skdpxtPkfiRQGw2xriEeWT4rNY0/SU59zB4dPkT7oq73S33cfdLb3RsmE9GlCIzKJ6wJUbQIPr3SlOx4l1/RDHF8n8IT8Emlp2Th+byvBLnwQKpt/N6n8OG0sulLhUc4ypUnLAiJTrPfzrIOb37RP8AbqHCyUC/KwtQ5NBR0tOymODT6vJwe9QpwbLa4YVZ8cv+pyuc7D3pxCcQg4l1x5syMoXbMRCTYjQkcdDWr+kPGqawZEKzuFKUrkpKDIJAIM6A+2aPAF59RSNMIkeJaHwNHmKdGmEeLgHubrixwjq7FxajxGZRPzNJGw1LzBOZagDIAUTrB9pA86O70PY7cMS5FjhwBbtrV5cKScS5/eteTbiv9dScBhEpSlYQErUhOYgAEnKJk8f0qSaAKwvL4vQOYw5AHeSqQB41id+MShwskO58vTCSkIEJCZhQABvHqOddHNZHfvYX1lWHvZJXmEkSkluYtrAJvRdbhVjWEThUstrWcIgKQm6sxuR3uATrwqV0TChqyJAj/wAMQSFaFOZV54HvFM4LYrLIAQhIIEZoTmI71RJq02AkJYSMQtKlpUUJKrnKJ6MAjVRTB50oTydBKOKKD6qW+oUlGUAAERaLeUVF2niujaWuCqBoDBjmKssWD0ipJUcxubE3sYi1otUTE4gNpzKmOMXivYvtOD+Rx53tHs+Yk+ZI1o63OJOCUtSiESTJ+zSb8bzRV5nQ/sjp6n0c4XiZKlSLnTXnxI+Zptu5imiqjbWQbWrGjU1O7Km04ltLozhQy5SUqTmJgKUCYAHK9bPfJGVtmL5isx3DKBfzrmuyMWpteZIEpuJSkweBuDFia06t7X3IzgKgKSLDsqjN2Y1gVcXSCrKHEohfVuOJnQ8QaihYAza/Aae+pjjoTISAoEyQNb668Zqvcdi2okyNLHTzrN0+BBKY6wPDn3c6YC+eotUxmIAmRwn3TTLGFK3IlI4nMcogeF/ShbjGyCF3+HlUwSqBGpgAC5J4DlT+KwjYylJ7V9ZiJtNuIPpSMDttxh9LrUBSNJSlUSIkA2mOND3A61uN9GqEJQ/ikS6DKUEyE/ukgGCdLXHraP8ASHsEv4ttDSBCWgSBlSAMyyTwHGs6v6Tca++2lkAEEJShKSvM4bJJzTJ41tMPhnkPKDqulf8Aq4zGYGZUWB5CfOO+k3SGtzmTWzgcKvFBH2aF5LqElXVjhMQrlwrqW6bLowJQ6pZKkJLRSArKz0aSlJVaNdDqJ8qJnc50YBeE6sLdLhXmvcAZcuU8hea3Wx2SjCBKoBSkJsSRCEhIMkDgBwpqSvYbRyRWzf2ayJDzy0ixtlUgcY/f1/hp9zYRTtJGCzJEtlWcJM5ujK5F54RrWx/q/wBIjDwUpS2AoCCZUrKpRMm8qT7TT53bBxgxalDpQMtkmMuXKRGb90m/fUvUjQ8Q97GD/RqApBBQhpMlUkylIJjxMX5cazGz9iJVj/qqpCMiTqMwPQpWbRHaJE10fbSR0TYN+u1/MmqJG7SRiDiM6g6RGcBIOWIjloANKb1Ke/oSjZl9k7KDgxWf+yQtTcE9oBzLNrCybDlVjubsrMGnYHSIxIAImAiEzY2PaOvOrxndxCM+VaxnBC4KRmBmQer3n1qbsbZaGVAIzQToSInnAAvYX7qctZPZfQKFEDePZancbhAsBwDNn6uVMAp4A2ueJN6zW6mz0rGIC4XDfVkDqnK5cd9bzbDYU8kHQtrGpH3kcRcVARsZkaIHqr86XUq17Go3Rl91tmhzDvDtLzIykhMixMAxaYrT76bJLrSAlSiS+lUqUbJAMx4ASONPMbObQrMlAB0m+h1qw2ybI/EPcaJTcrYlGqRhdmISjabrkwkqfhRUcpzEkQSct6TsNlDeOeVIAWXUpOaZKnUlIF+MWrWjZaQJ6IAf+2B8Kc+pkfciP4Y+FD1W1x4oeJdsdhP4R7qjbQ2o0wAXXEthUgZjEkax6ipGFPUT+Ee6sh9JifsWT/1Fe1P6VpHeiWavDYhLiAtBCkqEgjQioO2dEfiP8p/Km90TOBY/AR6KUKe20Oqn8Y/lVUz4Y1yVtT9ntgpMgGFSLAwYF/GoAqw2YbK8RWGn/wBFy4KbHoh1f4j7arsRjUIsox3EG8d5t7at9qJ+1V5e4VgN+9oJyDIUqItYSoEiZCuUcO8+Fey9TDTTODG5UU+0d5ip1RS3AmwzkaCOCwOHKirHl7mL+dCuDqSOjFEelMgSJ0pAqx2JgkuPJSowkzPkJi3hUstbl1snDtNt51ONqNzk0WTKcoIOvE90d9nsewEoHUglIvftayLx/wA07s7YsDrkEFIGXI4CCpwCylJA7EaHj3TV9t5tIwyzF+qNB+8LD0qJO2kaKPaYJ9ZuIk5p8zx76QpQJIUONo8bXqQrNYm8edRkYkaEAAq8POaVGVDLrRkAWjhP61L2fhuk6qiASYBPDiVaaWjzqFi3OsoelSdkEFRKycoEQDBk/Ptq4oCbiwyEJS2FZhYriCTeSEzflPd6wAIsPMmZPzypx8EFRGidO7LYD2io+IxKnFA3MxPHTuHIU5ciJ+7m8C8HiA82lClAKSnOCoAmOsACOt+ddS3exLmd97EFS3ehzrBHRkAN5koCY6gtAkd9ctZxi8P9o0otGUp6phYsZ9x8DHdWr+j3FLdTjZUt111qDNzKkrSFlalaXAjWolVFxNe/vgE7PGMGHUcyygNFyDZTgzZsl/2ekca16D/4dRiNTHK2lc5xW7by9lIwQQQtKyoqlGW6njbrT/aD0NdCDpOFJylNlWJBI15Eikq8DZmMZvEph7AsJbQsPhoKUpSgUgrCDABANr+NOf1kc/pT6n0bfR9EVZ5Vnnoc+maO1/DpUTaOwHHsTgnwABhg2YzCV5VZv8OscdKdRu85/SX12128mTNoC2EEzF+JiKntoo1+1kSlsf8AUb/mFZrdTeB3EY3FsudHkZcARlSAqOlUnrX/AHQK1+Lw+ZE65MqwOZSRAqk3d3L+rYl59KlE4hYUoG4TCioRCRxVxNW42SmVu5m23MS68lxSVZFoAAQhMStQPZSCbAa09ufthx9x4OKCg2tGXqJTElyeykch6U5ulucMK6+62VlTpQSFBREhSlWhI4nvqbsvd1OCWjKFEvuKzqUTYISpSQBEC6iKrbcTJeM//pa8D/M3WX3I2q66Xg444vL0eXMqYJz3F7HStJtdRDzZTGYJURMkWUjWL1R7F2EvDFRQtJzZZzAnskxpHOpyStMdN0Q9xtprebezuLXlU121KVFnZiSY09lavbI6ifxJrP7v7uDCFWRQIWUlcgk9QKywZt2zWi20Psx+JH8woclK2gqqM0zs9xO0XHDORasQE3/gXw8jUdjZ607UUuBkU5ibyJ7LgmNdVAVajCO58/TGZJjIMsqBCoE2sT61HOxvt+n6Q9J1oOWwz9oZZiO6qeqv8oMTW4P9mnwqPtDZTb0dICoDQZlAeMA699PYH9mnw+NZ36RdqvYbB9Iw4G1h1AKiEqGUhUjrA8Y4cKE9hVbL7B4BDScqBA5So+82pjbI+zHctP5fGqvcDarmIwKHHlhxZW4CoAAEBRiwAGndVrtj9kfFH86aHwC5KoVO2Zqry+NVy1wCTwBPpUXZm9bBJyqkkQAYSJiRKjYJ4TzrCHJpLgq/pA2+WHkoQQFFAWbaJEgeRhXpXLcVtJThKpmTeNZPcON/OrvfLbSsU+SpMFCckdyVG9rEyT5RWXecy8ykd/PXunSt3Jy5OelYHcICZhR8lH2xQp5BWRISI8v9tCpHZTGrLZacpK1IKkJAmDEAze3HqmJ41PTsvBZiTi1kZrfZqB1uokgg2vGtPOY1PQrZbykLglSS4kTN/sz1QfDlxq6KRbYDabTwVkOITkEnOvS9oOY8e46cKWcWhTakuLJAIuTmJ5HUW09RVAOqOdr/ACaadczanUxAMn3Xt52qHV7BmyXiWmMvUWZGliL+2qlJvMRwBiffrVs1giQIOVPgePcKkYXY3SIBBQnlJIPfwPMVSth+TL4gdbQjxqfg8TlKVR2YPiRx9nsqzVuesJzKcbgAkwVk6fh5zVStgIWtGYcLiY8LjvAqkqEHjMQXA2iAnqkkgzmUpROYxobxHIUlppSAYImPmKtt1tgDEP5Coo5HKpQn7ota+lyBrerPfTcB3BhpYdS6HMwsCkpIibyZF9e6ok7Gk3sjGdGpVb76Msd0AxJUCpCGwtWUAqMGBEkc+NZl7dzFhpGIU0volgnOkZ4SlRCiRwuDrGlW+6rZIfSwy44XQWy6QoBLZIJBSmQFGB961KXG41szpGK3tYbwjWKKXsjxISkJRmEFQuCuPu8zrWkxwy4ZfcF+yawW8WzSvBYZhhDgLapMpcsDr1iL6q51u9pOZsItQmClZEggwc0SDcVKSXBTKV/bzbL2Gw60uFb4SElISUiSU9YlQP3ZsDRsbytLxrmDCXA4hKlFRCMhy5ZghU/e5VU7XaKtoYR0TkZgOGF2hSzER1tU6TTOzMOobZffJ+xcQpKO1dSlIy9WLaG55UsVQ7NJ9IGNcawoW0ooVnSJB4E3HKubsb74hS3E9O59mlSlWSbJHC/vrqG+2zy8ylsEAlabmeEnhfhXKcDus8lWOcWkpSGHijjm8AD1bGb1XnkSF4Pfx51YQl52SFESluOqknv5Vbblb3PYjHtNqcWUpWcwIQAequOz3isfuZgFPY1sGES08Zy2hLS+CfCtzuFsRScWhRT0ZRcyBK7KBuDwJBvVJJq7B36OhbQTOIaHMKHqUVQbt72N4x95lLTjZZNypSSD9pkIEDner7ajyUPtKUYAzEnkAUVgvo+w68PjcUt9WVtZGQlRV/bZtBp1aik27BcFzutvejHdKEsraLWScygoHMVC0JGmX21qdsfsh+JH8wrAbgYAsLf6QkF3o8oKs0lJcJiNBBGtdA2uPsvNP8wpLyN8mUXvRG0hgvq67gfa5+rdnpJy5OfV7VIXvQRtIYP6urKSkdNnMdZoLnLkjUx2qpXsITt1GLC0dAAmTm/9PkPV17VqGKwJVtxvFhSehT0WYyZ6rISrqxz91UkvQHTcAfs0+fvNZ7fbDt4zClhLqBmUlRVnTbKZFjrNaDZxlpJGhrLb1u4LZ6Wc7C19JmAKetdJGsuJ/e4cqqNVuTvew5uU0jBYboFuoIClKCsw+8biBpHPvq/2isKYUUmQUggjiJBBrL7q47BY9brSMMpBQ2SSoAcQIBDir3mtTjMOE4dSR2UtkDjZIt7qp1Wwt09znm+e0uj6pCxmbIzi4HWFgIIm3zaubrX1syTcyJ1BmeHMiK6Lvrj0LZUgABcntJEEDMDcGUwYPfpzrl7iIAIPDSRN9Rw1mfOsYcBPkkYp5YVpMzME3+PlSu1AyiDe8cdQIE+XdUdl8qGoubSL+PfTjUyDOs3M2Pn3caszE/VD++fILA9AKFSClXOPAEj2UKVgU/1c93+YVLwrCh+6f+4ge810de7IiEttoH8KiP8ARSBuyZEkRIkZjpxHZ5Vpb8F0YRbcwSpIOkZknykUwAVjMLgcORiBr4VvS5gyL4RzzWD/APZSEs7PNhhnATyk6/4jUchhJeCBsLC4ctFT6C5KY6r2Q5uBSBMK0MR5U7swpbTk4SVArVcck2GtvC/CrdWz8OgDK2/ZRIATmggG8lNxwseVLbaZPFwEi0oj2kR7aq64Kq+SDszHS6vpFJDcANjOjQFUkgGcxkVQba2WFYlxaScpgJ7Ch2Uz97mDWjdaa16VWvFPhzI5+w8qD+EbJH26fQ/A20+ZqsgxRUbuu/VV2S4sLEHKkiL2mVRbWtXvfmWxhksrkp6YryEGEqVZKvEAVBY2QkizjavIn4U1id2syFBPRSUkC0XIt921ZyjZcZKJf7MUfq2HSpWdSWesZk5lOOKObW/W0qp2Xim2lvhcJBeVlAidTmkC/Aa1QMbp4toZUPpbE3CHFATwPZ8PSp/9X8QpsJW50qguZLg7MjqmT1hANqlwDNGrGMRaDMi0HNHjGnnUXaylBlZTJUYjXUkDh4m1IY2CpQlQzHhHQwORmJ1pjHYlTMoU+kEWUlzoVRyGUNmkor0PIuWBoklzNAnqrF4k3yx7adbXJ7atJglQt7KyY2s0O04wfBgf/iKU5vU0gDI6SBoOhTw0++mjBegyNWty6SVqsoHtLMxwgqI9lSsTtJLja2ykwtBSfA8b1g1b8pGnW/7YT/rNIX9IJ0SynzUfcAKeAZI02xtkN4d4OpKlEBQgwO0kpNwORq4xe1zAgFIntAqEcriCONYvBbdxby0gMhCMwlRQuw4m6r1p+iUeCfb+VLp/Q80+QY3EqzNnpF9ZWW61qsUqNpVYykU4h7N2X81uC587KqMNnRpa8jK44iDfTKARqfWiRgSnslQn/rO/lT6aFkiR9YJFnSrwXPuNN4rEOFCpccMAntucBInrXuKxm8alhoBKVNSQokrQQQkKKRYTMpOtXmF24Cw2VhJUpsE9YgmRxASQJ5UPTSVgpryXaHCQPtFT+I/7qWZ/vFT4n86zC9vIUrOWxmEQqGCbaXLM2pLm2EKXnyjPIhRThiZGlyxNqioE9RGr+srSP2i/Uj41T/SHmXhMIqSTnfBOYgnrI439KijedNgpJ7zmTr3gJ9wp7Hb2NONNtqYzJbKiOtclRudByo7a2ZS1IJ2MfRelQxGK4ThXI6xOhTw+74VfrcWQZcWf8StD51S7I3pYw7hW2yQShSSCqQUq1F+8D0oHe9u4KFf/AB/OmqpJsHqRcmyk3wwMJK5VzOsSLAzpJ9bVjHSlqCe1fSD7Y93dW23h2s2+wUAEqzZhfIBBtMSTYnlXO1MZpuJmNddbDjFVGvBlOm9iUl5M3yq9R3yDJgz7uFKU4nQG5kgSbH5vxqKhqFctdIVbnP6U++qCkC949vMGwsLVTIB0AN/hPtmhTysMCbpv5/CaFRYjrsiiLQOopA86E1uaCVYBs6oHoKZVsdoXQnKrnBqUKEGlSKtiUMkRce38qc63d60mO+hHf76KHkEGld3+YfnUH6i7yH+YVYhNLzUUGTKE7EdJOmv7wpjD7qqmXAg8vvfCtKHBRg91KkFszR3aWNAPJSh7qA2K8NMwHc4sf6q016PL30YjyM8vA4hPYceH/cn+aazGO2JjHXlkoWoknrKUkSOBmQNIrpIQKVahRoTlZzrDbh4hXaKEeqj+Xtq2w30dpF1uqPckJT75rYZ6zuI2ti+lU2G0qKUpUShQ7K1KCe3+E8OHeKqibKPbeGw+GcSyGCVOJs4tYISPvEBSspIGkkXIqmVjkIx0JaHRRAbcMi7OUkyQCTrM8bGrDaWEffxrKXE9EpQVBUQqYSoq7EG2mvsp8bqtJzOKWorDq0dWGhCZEgJuCY500vBLZabjbwrcUplyVZSvKoxZCMiUpiLm+pJPjWwKhXN9yz0T6yZSgF4AqmO0mL8TAPpWre28gaEq9ntNTJqI1xbLhbgplRmsy/t9SpiUju19aiHaCjfMr1P51i9VBnFcGjxGyWldoceQ9L1Dd2OzMlz1KKpF4nvn576Z+sDz8PyqXqp+DNzvwWx2Qx/fj1T+dIOyWpnphHh+tVKn/m+tN9P6Us16FkvRcObPa/vkz4H4eXGkf0e1xfH+VX51VByaIrEXPhSyXoMl6LIYBn++9Eq/OiXgWInpSP8AAZqsUfnSmlaUZfQZfRYO4ZgJJD3hKSBPf3VjdsABw5SDfUE377+HlNWePwgXob99VqtnOjQTrpB/UVrCSKTK9SqsW2VATZVrQVG/x0OnI0ynDFPaSc3AFMjW887UWGZkkqsLeE8vnlVugEZ+/wBpoVYKwCSZKjPGCNfOhU5IVnXgrwpQVUZDh5inkAVqa0OZ6AUKNKRTgNAbDcHlR9Ee4U7NDzoCxroec0YbHzenSKFAWEBQiimjoECio550c0AIpMUtSxULFbQSnUx3D48qB0SFE8IqqxBcQ8twJCgpttIhSE9kuE9o/wAYpl3bQIlOnM+PfVZiccpRMT493H2R61m9RITaQjaBcdfQ7mDZbCgAIKusIPEgWNJUhI16xJJKiAST6RNMKWriYPC3pRpvGvP9ayeo3wZuQpbnWFyq/Hl8OFKebBvpeYuRrpfxpot93v8AWkzHf+VZkWFN4Bge+l54B+bX7vmKSl0d55X4f80lb8a8dB8+HspCAtau70HnelJPMfJpnpREZeWv5/OlCVESI1E+fLu/OgYakg8x/wA02638/r60tSyLDhz+fGkdY6ju14/MUxEckjjwp1Bkf8H540gToZI7qcTwjT1+f1oGNuP308aJLx5GpAEi1rfCm3GCb6fOlAUNly99aNDkfp+dF9XIuR88aDqdbd/lQASl+VuPsqvU7qFJkSeRk94BtUx9vMLfN6rXllEAgkidAD3g6VpFFIfCgNB7SPZR1C/pVfEeyhV4sqjrTSJqSrCFPI0KFbF5MSEW0o0mhQpFp2KDhpaXTQoUDoUl00YdoUKApBqWKSV0KFFixGy4aITR0KCqoz209qK6RaCogAxaPU86hraJuozyPLwHChQocU0Yy5CdYjmfE+22unGkBJER560KFcZDW40+3aYA7+PG1JSs/Pdb3UKFIl8iUa+OvG9H0Fj5z4Wv7KFClYCTh7jmAROmnhranCmE5iLA3P8AFHLlBoqFA0rGinQpknyuPXupaXIvwkCBzoUKCRD6DMq1Pz8KZykEz8i/KhQpgJWoRx48PRWvjS20GwzfPyTQoUABxJJIF4H6U04s2BEm9ChTGgw7lnnN6Jxwd+mlChTAU20DYazF9J8vKo7ySFQR/wAiLe2hQpjrYjOsAkkihQoVVs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12302" name="Picture 14" descr="http://upload.wikimedia.org/wikipedia/commons/d/d3/%D0%9E%D0%B1%D0%BB%D0%B0%D1%81%D0%BD%D0%B8%D0%B9_%D0%B0%D0%BA%D0%B0%D0%B4%D0%B5%D0%BC%D1%96%D1%87%D0%BD%D0%B8%D0%B9_%D1%83%D0%BA%D1%80%D0%B0%D1%97%D0%BD%D1%81%D1%8C%D0%BA%D0%B8%D0%B9_%D0%BC%D1%83%D0%B7%D0%B8%D1%87%D0%BD%D0%BE-%D0%B4%D1%80%D0%B0%D0%BC%D0%B0%D1%82%D0%B8%D1%87%D0%BD%D0%B8%D0%B9_%D1%82%D0%B5%D0%B0%D1%82%D1%80_%D1%96%D0%BC%D0%B5%D0%BD%D1%96_%D0%9C._%D0%92._%D0%93%D0%BE%D0%B3%D0%BE%D0%BB%D1%8F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858280" cy="57864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t2.gstatic.com/images?q=tbn:ANd9GcT3yJCLHe6ZeOGG7aS87-cpaYNiOtWisW06k9xoxwPbGaCQy_3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614001"/>
            <a:ext cx="9144000" cy="5243999"/>
          </a:xfrm>
          <a:prstGeom prst="rect">
            <a:avLst/>
          </a:prstGeom>
          <a:noFill/>
          <a:effectLst>
            <a:softEdge rad="317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"/>
            <a:ext cx="9144000" cy="2428868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Театральне мистецтво піднялося на якісно новий рівень.</a:t>
            </a:r>
          </a:p>
          <a:p>
            <a:pPr>
              <a:buNone/>
            </a:pPr>
            <a:r>
              <a:rPr lang="uk-UA" dirty="0" smtClean="0"/>
              <a:t>На середину 60-х років діяло 60 театрів.</a:t>
            </a:r>
          </a:p>
          <a:p>
            <a:pPr>
              <a:buNone/>
            </a:pPr>
            <a:endParaRPr lang="uk-U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1328734"/>
          </a:xfrm>
        </p:spPr>
        <p:txBody>
          <a:bodyPr/>
          <a:lstStyle/>
          <a:p>
            <a:r>
              <a:rPr lang="uk-UA" dirty="0" err="1" smtClean="0"/>
              <a:t>К-сть</a:t>
            </a:r>
            <a:r>
              <a:rPr lang="uk-UA" dirty="0" smtClean="0"/>
              <a:t> глядачів впродовж 1958 – 1965 рр. з 14,3 до 15,5 млн. глядачів.</a:t>
            </a:r>
            <a:endParaRPr lang="uk-UA" dirty="0"/>
          </a:p>
        </p:txBody>
      </p:sp>
      <p:pic>
        <p:nvPicPr>
          <p:cNvPr id="6146" name="Picture 2" descr="http://t3.gstatic.com/images?q=tbn:ANd9GcSU2AswU2tJodZNQUOZDx9xj8v33np9K6tIZZ7n9yELPOyb-5OKA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539548"/>
            <a:ext cx="9144000" cy="5318452"/>
          </a:xfrm>
          <a:prstGeom prst="rect">
            <a:avLst/>
          </a:prstGeom>
          <a:noFill/>
          <a:effectLst>
            <a:softEdge rad="635000"/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30" name="Picture 10" descr="http://vsiknygy.net.ua/wp-content/uploads/2012/04/dram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714356"/>
            <a:ext cx="2362200" cy="193357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"/>
            <a:ext cx="9144000" cy="2285992"/>
          </a:xfrm>
        </p:spPr>
        <p:txBody>
          <a:bodyPr/>
          <a:lstStyle/>
          <a:p>
            <a:r>
              <a:rPr lang="uk-UA" dirty="0" smtClean="0"/>
              <a:t>За цей період було поставлено понад 100 п’єс.</a:t>
            </a:r>
            <a:endParaRPr lang="uk-UA" dirty="0"/>
          </a:p>
        </p:txBody>
      </p:sp>
      <p:sp>
        <p:nvSpPr>
          <p:cNvPr id="5122" name="AutoShape 2" descr="data:image/jpeg;base64,/9j/4AAQSkZJRgABAQAAAQABAAD/2wCEAAkGBhQSERUUExQVFRUVFxoYGRcYFhcWFxoYFxcXGhcaFRgXHCYeFx8jGhcaHy8gIycpLCwsGB8xNTAqNSYrLCkBCQoKBQUFDQUFDSkYEhgpKSkpKSkpKSkpKSkpKSkpKSkpKSkpKSkpKSkpKSkpKSkpKSkpKSkpKSkpKSkpKSkpKf/AABEIAMIBAwMBIgACEQEDEQH/xAAcAAABBQEBAQAAAAAAAAAAAAAAAQIEBQYDBwj/xABEEAABAwIEAggDBgQEAwkAAAABAAIRAyEEBRIxQVEGEyJhcYGRoTKxwRRSktHh8AdCYnIVI6LxU4KTJCVDVHODssLi/8QAFAEBAAAAAAAAAAAAAAAAAAAAAP/EABQRAQAAAAAAAAAAAAAAAAAAAAD/2gAMAwEAAhEDEQA/APG0IQgEIQgEIQgEIQgEIQgEIQgEIQgEIQgEIQgEIQgEIQgEIQgEIQgEIQgEIQgEIQgEIQgJQuiVByQupTUDUkrs1OQR0Lu5IEHFCkEoQR0LuUpQR5QnvTgg5IXYJ0oI6FIQgjoXdBQcELquZQIhPC6sbIjm4BBwKSVaZ/fFV/8A1HD0MfRVtQIGoU3FHUyk/wDp0HxZ/wDkt9FHJgIOSE4JwQc0SuiCEHNC6goQIEspEIFcmpXIKBzQnJrUoQI5AQ4pQgUIRKSUAUSiESg5vTgmOCkYJkvb4oLHAZA6oQC5rNVxO8eCfm3Rt9ATIe3mOHiFdYKg3XqMiRE98WPdeArfEYynUp6HC/wkHj/ug85SKyzzANpPGmzXCYmY4bqtQASFKkIQNlMKeUwoFAUvCuALT90z5z+ijUW3HitdluUUS0SD4gwgzWKJc9ziR2nF34iSfmodRaXpBkopw5hMcZvvss28QY5IJOGvSe37pbUH/wAXezh6KO7ZLh/jAnTq7JPcYBnuS12QSDYgx5ix90DGBdaVEuIDQSTsBdcmrV9H8L1ThcanC55A8EFO/IKwElvhzvyndQKtMtJDgQRuDYjxXpbqha2A6RyN7/RZ/pFgOsY9+72Q6ebCYc089O47pQZGEIcxCBUIQgHFNhKUIHpUiEDQnhMAT0CBKEiIQI5KUFIUDOKew3XMJzBOyDQ5aydOqqQHWNxaxi0c4XXE4AAGXm97uPlKp8BjA03BgHcGCrDM8Rqp6gIEi0yT4nmgr8xxIe6b7XnnxhRVMzTA9VUgHU0gOae52wI4EcVDAQIhEJ1OmXODRuSB5lBZZJ0cqYk9mzZu4/QcVvMF/D+hSYOsYHnm4n2ANlEyp3UsDWHbj81a/wCIlwAcb8EFfmnQKg9h6ljmO4EEkeYM24WWb+wvp1DTqv02PcJG2ki973Xs3R5wLCLX0234H6lUf8QOjYNI1APg7YI3tZw8xf0Qec1GtYwlwJ03LSZd77LJVXy4nn9VqMY0vpP0tNxEbk81lSIQIQpmYGXB/wB9od/zXDv9QKjAKbQwzqrA1olzXcwOy4TJJsAC0+qCLRZJA5wFo30ASYJtG3FGF6CV3CdVMDuJcfYXUvEZeaRh3aBi5EbcEDm4Yai6XN1DieXmkrVIp1DeNBubzP6p4qiOywCy418rrvYWNDRquZdv7QEGShCuz0NxP3W/jb+aEFGF3oYB7/hb9EzCslzQdpv4LU02tBHJBmcRl72Xc2Bz3CjheiPwbHMiJBCwGOoaHubyMIGpEBCACWUJCECoQiUCOQ5KmvKBgC7UXkGeKKIGg2vIj3Q0XQW+T4DWNXJ/0CtMywXV0HEbghw7jITuhuX1KlOoabqfZc2WvJBMtN2uG23JSs/y6sKL9bWNaBJh5ebEbQ2B5oMZiKpcSSST+9uSYAneKSmgYpGWn/NZ/cFGeYKsaGkUg4iLbi5mYm/eg1TMSxu799lPw4aYdrBExbeR3Kjo4BrqFN0cJ7u1cbqwwbGhwJF7CR3QBt4BBrqHXspmtTHZAJMzMAxw2vB3Ss6ZvxNCtTqNbAbLXNn72kgg/wBwIV3h9Ywr20gXOuGtEXkRx8Z8lms2yg4Ok11UBhqO0m4LWgS4CRO5v4NCCgp5dp48eXgrzAYRopdprTqcXXAPK9x/SFXh0gEEEHYi4NyLEd4I8k3F41zQ3tWB8hY/QIM301yTqXNqtAAeSDAgahefMTtyXDoYAX1JEjS0e5/JS+kmcU61BzBVDnNIdEngYMHY2J2UPoXWA1jidJ8hP1KDc4fANAljS3weWe2yp8T0tw7XFriag2s2/gTs7xT8/wAz6vCVC0w4gNHPtEAx5SsNluXuqyYhoHAcuAQbXBZzgXk6dLHcNbYH5LRU2tItBBuCLg+fFeRVMOWxbdbnoBiiaD2k/C8wOQIH1+qC/c26VdHETuPVIg8ew7ocCprMY4nsj1VdN5WmyBzdIlgIJvKDjl+JkkOe4agRuYE7EXsqnN8PoqQDNgV6EzB4YAuDaYteTMeE7LB5hhHPrHTcOMNP9tifWUEFgQtRgOjbAO1UIPdH1VRneXdU4QZBn27kFagISlyBUiRAQLKYQnwlDEAw7+SKn6JAIIV9RqUS1ssa4kX4X434fog69FM96gVN+2Bcd0/mlzPNqtcQXmJvtb0AlV+YUGN+CwP8t+zHj4qRhctdOnS6CW3+qDnVy4OZuNQFvyP5qpZKua2U1RqcGuGiZJiIH6J2ApUXXfd5nskw3yjjx38kFFWOynvH/Zh+/wCYrlndJrargwQLWmQDEmCrDJspqV6W4bTBguiSYMmPXdBxynMCey4k6R2ZNotw7lc0dTTM2N7TG88VH0UaU6Kfabu5xk+PK/gnUM/1DSKYmfiNxwgBB61kWM6qk1zjYtBmR6lUvT7N24mnTp0naiw6nRsXGwAPEgF233gsfWzGrUjrHkgWA2aB3AKbhaQZTNeqS2kwgTBMuJgBoG/6ILvpB0O/7lZWZLa2GBqSCQSx7gXtMbxOod7TzXmBzOtWHVai+SOEniNxwuvojL82pYnAVHYao14FMi24LRMObuDA4hYn7Cx7uxRYwvO7YY4n+obH2QYSr0YYKUy8PAmbRMclRZNr60Fm4G3MLedLsDiMHHWUiWPHZcNjzB5OHL0kLP8AQ3LhpNZzo3YAbbRJnxMeSBuf4jrMOCN2uBI5WI+qXLKAFNh6zSLSNjM3vyVnm2WU3U3uYZfpNheT4KkZRNJobUkA8bx4GEFhjsK3TUdraWmYG5HgfDiuPRWmWtc+SJIA74BJSYjDuqUy2mC7skyZ+FtyGp1GqaIFN86mm8yRHDSPBBa1MIxxJIaSdyd/NCjnNTwaPZIgy2CY0XcQPp3qRhq1KdLnECbESq8y8wOQACs8L0ZquAIaCD3/AEQW+FwtHt0yfi0lu5mOXDifRcdMOgAbyI3I2/fiorqTqBhwIkbSuWOx8Bjhw4+kgoNA6jSc4OJIdyNgS0cJ+iymY1XvdDiJbZSq+aioAYgjhNp5rgKLiJ0uI5wYQQ/sx5hH2Q81ILRyTS4IOYwh5hKMIefsuzWyJ4eJXSh2jAQRxgxzKd9lHepFejH7KimqEHHEN0kEe6Y7GEm4HkI+SXEvlSMny/rKrQQS0Eao4Cb+yDk6vMT++5XeX5m80w3UbERBg28VFzHKG0yYuNTmh0EfCYspWBy1r2iHAOAgjjyHqgl5vmbm0S0uNxABMkz3rMNqWjkZXbNMMWVS08NvDmlZgi4dkeeyBopGo6BdzzA8SVs20RSosptPwNgjgTuT6kn0VH0ay6oyuHub2QDJsRcEWPO8+SvsVx8I8biPqgrcTgtRc8/CTDh3NAH0lS8q6OsqEMLiA4iC2J4EETbcD1UphF293ruuWBrdVVA4Agt7iDJHnCDS4PorRpjU8lzR98gD0G/qqjpZnQq6KNMdkTuAJBBbt/LYmPFcukXSOpXqFlC1Nh+L7xHHw5eqgYbCkHU4lzzuSgfklF2HcXMqOZqGlwBgOHJ3MLUZNWAqtABdBvA/0jkbxyHGdlnKtPtAenlx9fkFruhuCc6pAaA1u55eJ3nuF/C6DZ9JspOMyqtSIBq9W4gC8VaU/DPe0t8D3r5/yfBwxtSSQSZnYbwG8zxK+psJSAaAvmTHU+rrVKdtLKlQNA5a3boLHCYmXFosNJi3xHv5foo2LfUmOrMci2R4gjdRaWLhwB4/Ce/kfzV5RzlsDU244jY+XBBU4R+Ib2m27nWHp5JMXmDXtYasaxqD4tIkFsHmASPIKfmGdtg6WnbcrlkuDpuAc8BxPPa6CkqYoSY24TukWxOX0uFMeiRB57lzDrafMLYYLF17AtazsnTNzI2nuWOweKs1sXGxV6cUXFsuItvq0+WyCTneDrVKYdV0gt1G3INJ+gWdwz5ljvhPqDzCvM7zNzaem3bBbEkwCLkT+7rNsdxQdKBDJm5HpZW9PFy2xJVbl9BryQd11xle+mmIbxPEnx5IJYYd36QD/LIn0Vbi6EOOkEjcWT2Ubd6nYYHggj4JgI0n9wrXCYEbAdr9+iG5e4jUGkHbVHdsVbZZgqbmgudDovy9EFDXwrwSCwmOO4VNjqOh1wQvR8ViAGwwAwOIE7TuVmSRWJZUaPkgyZNltMko6KrpiTBsIEFoIAHms3m+UGiebSbH81d5bXir4tYf9IQWnTJn+S1w31tn0IWby/GFjpDiOI5EwYDhsRJPqtP0nh2GJ5Fp/wBQH1WJbiYIIO2yDQ5niWkdtgJcLE30F0ahcTAnn+ljlODphtxqMbTx4AcAs3176ouDEh15gmYJaNhwsOQWhw1OmADEu3vOkfqgm0sQ2IjTwg8D3cwoTqkkjiLHyIhXFBmocg4TB2eATId91wv6quxDAKkAyDJE7idwfMIFqH4XfuD/ALrjVpy4yYuL8pIEjwT96ZHESPyQDMnmB+f5IFpYcAkN24eHA/VOdb5rlQxOl8OSY9uo6QdzwQPwri9znQZJgRyHee+Vv+gLSDBpmQbEmWgc45+SxuDonstExYQ0fN3DyXsPRTLurpNERxPn38UF7s034G/kvm/p7QFPMsQ1sXfqHLtta/8A+y+jMxrtZSqOeYY1jnOPJoaS4+kr5ez/ADc4nEHEER1riY+6CYa3yADfJBGxrDAcBEFdsPizHaIlPcAWHw3+SqmzO6C6qYimabgWnWSIdqsB/MC2Lza82TsJh6dw6oTqADRJtJ3AHh7qrGHJHaMdzRPqVLwTmgiX6I2mQgt2YJgEdbUt/U5CgvzGnPxk99yhBww/RB7LvguIMAXvvvx5ea54Uva6378itnmmTPeJbUeP6QQPcCVWf4S8uGoQZgkDcc458+B3QLQ6LHG0XdoNqNcC0kWNjqBi8bbbQs9m3QvF4VuqpTlnF7DqaPGLjzC9HyPJgxzXy4FgcBfcO3kd8LTPqQfb2ug8BojR2hxH791zEytF/EGu37W9gBDmxqsA2YEaY3lsG/MrNa0Eii6FpskyjrGB0wZj5R7wqBmBfAcBM3ibx4LY9HmOexoBAmQAbXmTKD0/o10epVMKQWgF0cASHNESOfMLyHE4c0cRVpuEFlR7YFwIcQADyXqWW9HcU3C1WtqhpMEOkkaRDnRysIusV0twLXs+2tIBJa2q3aXGzajR/VEEc4PGwVVTESBz3TKeWfzcVCp4wEXspVLH9qwlA3G0w6k4EcDusxhcVD2k8gPQfor3PHuPCGkjVfnI+SzleuabtMAiJ2HHvI5oNc7GsezS6HNO4K5fY8LElh8pWdp6tQBmeUiNpF1Y/bH0x/mNtz3nz4FA7H46i4EU21CQ2AdQAEQGiOIgK3yfFDq2k3Np7pmPZUrcLYgbG4PObhSsPVDGlvcPIiPaLINO+pTNoN725jj4qte1lUt06mPaeIsT/cLXvYwo9HEa2wDDhO+xCdhs2Y0mm4wWkyeE9xHzQWYyYhxIeO0IIjjzlMp5Rf4rC23G8R4SPSFDqZqGtLg8GItO9rx5rnhekHa0sa54vfxO577z6oJtfInAHS5riecj5SuOBwhDiHFpdymBt33KkNzEHewNt4g8ieBSwabgQLHg46h5HcSgt8mw+qq1pdx2bsvYMupAMELzroLgBXdr6t7G3GrU0tkRIAjUDdem02BoAGwsB9EHm38cOlYoYQYVh/zMR8XMUgZP4iA3w1Lwai7X2ePBa/8AijmzsRjNVRtxSYIFtO5I9SsVUZxCC+w7hABN/wB7JOr08YHgFQ0MUWlaXLKgczW9pcOQG0Hc80CU6RdsTHPgoWKwby6bnuj8laYrOGh0Ngj2/YVfj86vDduZQLTpEAdn2/RCg/4q77x9kIPZWEGCNj9VzpUhB8lwwNTsf2n2lOxuY06LXPqvDBYSeJvAA3J8EETpL0lGEoAiDUeIY07d7j3D3JAXmuMzitUPWPqPc4neSLxwiwjkE/pXnYxNcOYToa0NbIjiSTHeVVYivIaOAHud0DqlcvcXOcXONySZJ8Sf3YJrW3UjKssfXfpYJ5ngPEraZR0UYwxVGo9xt6oIeX3ayTBaPhOx2H78FPYINrXnzV27o7Rto1N8bj8wqDONWHcA8WOx4HwKD0/Ks5d/htV1QSOqcImNUgtHzXjld8uhznEjmSQAZsLwp+P6X1PszaNw2QbcQDPzWbxWZB7p+G0GBEnvQWLGxJt9PMJ+h7zAeWNiTA4d3ESbQVUfa3cPBa7J8hGiSWl7xLrmByjvHNBAzMaabWwZtc7mJg+/HmszmTTrBF7fI/qtvSzDqnGjXZrAsOwNVTeDJ4RJnhCzYc37S9oA0gOgG8dq3jbighYetLtRkEu35gAe83V/SaHMg3BHsszicZDiB94+W6uMtxsjfh8uH75IO+FYWSwmQ3Y/0nb0RmdPsF/FvuOKdTxAO8SulSo3SQSNMEeRCCjZjRtJXdgJsIHefom5XhQG63tLtTtLY4kb+6mYvS8tDRADR8yg5/YmiCTr7gpra0gBrYibG0i20cQRt+SijLo2cudVtQbCfM8In5hBPbjCJBuDuHD6rvQxsEaSRBkCZgjkqRmZ1edu+/zC1PQLDU6+NoU8Q0PY8uBB2ksdp2j+aEHs/QvDBuGY6wLxqgczfZVnTLGYh4o1MLD6NNwqOcxwJcWkiCPugA+vcsHkormtUwxqPIo08QymJI0lrXns8QSWx4OI2K1fRbFk1hc9VimOlskAVdnQOB1CbcKgQePfxCwlSlmWIDyb1CWzxYfgjwbA8lnCvRP4ywcaTxhvy0/NvuvOnoEp4Yu25q+yyuRTAMwDEj2lVeAxAaSDs4R5yp+Va3ucxhiZnv8AXuQFOiHVHCJDhP1n1HuqzG0Sw3ETJHqtLhsSKDyx9yWxJHM7BGb5c2p2puW7d6DI9aP2ULrUwRBhCDe5P0l7YBI7ZAINhcxIPcoX8S8KQ+lUDi5rmlsfdLYmPEEehWK653M+q61sfUe0NdUe5o2BcSPQlBxAThyTWvI2JCXrDvJnxQel9HMAMPRaCO26C7xdsPIK6ABeL8T8v1XkZziuf/Gq/jd+acM7r79dV/6juO/FB7ThHhzAeMX8f38k3EUWPGl7WuaeDgCPdeMsz/EjavWH/uP/ADSnpBif/MVv+o/80HoHSPAUXl4aIeymXkzA7LdRH4djz3WDGEl8xI58CP8Aey4VM6rukOrVTNjL3GR33UZuIcNnEeZQXsQQbb93L9laDCViACCQVgziX/ed6lKzGPGz3DwcQg1PS/OXOZTpzckvJG9rNg8Lk+iz+XPh/i2PkodWs5xlxLjzJn5pBUI4lA/GfGfFdMK90tAMSbTtKjudO90ByC5xdKpTAJ0nnpJUOrmJIjw9AbqO7FPO7nHzK5Sg3mV4lop6SGlpJIFo7RJ34bqJi8QHVAWt0gNAjvEk+5WUp417RAe4DkHEBH2x/wB934ig2DHbbLqNvEQR3Tx9Fi/t9T77/wARQcwqf8R/4j+aDSV8IHOgCyt8lJo1qdQbsc13oR9FhBj6n/Ef+IpwzOr/AMWp+N35oPoKjgxTzsui1Ttjv6ynf31KJllA0q1Wj/NRq9Yznpa4B/qwtP8AyrxM9K8ZrD/tWI1tEB3XVNQHIGZASO6UYsvLziq5eRBd1r9UREEzO1kG0/i3iG1Ma8t200yPB1Nrp9XLz3EV9Rk93sAPonYnMKlQzUqPeYAlzi4wBAFzsAo6B7SrTJa8OPkfSx+YVSgOKDYYganMJLTexkA7/RccTVPErK6l0dinndzvUoLR9UShVHWHmfVCBqEIQCEIQCEIQCEIQCEIQCEIQCEIQCEIQCEIQCEIQCEIQCEIQCEIQCEIQCEIQCEIQCEIQCEIQCEIQCEIQCEIQCEIQCEIQCEIQCEIQCEIQCEIQCEIQCEIQCEIQCEIQCEIQCEIQCEIQf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5124" name="AutoShape 4" descr="data:image/jpeg;base64,/9j/4AAQSkZJRgABAQAAAQABAAD/2wCEAAkGBhQSERQUERQVFRUWFxUYFxYWGBgYHBYWFRUVFRYYFBgXHCYgFx0kHBQYHy8gIycpLCwsFR4xNTAqNSYrLSkBCQoKBQUFDQUFDSkYEhgpKSkpKSkpKSkpKSkpKSkpKSkpKSkpKSkpKSkpKSkpKSkpKSkpKSkpKSkpKSkpKSkpKf/AABEIAKIAxgMBIgACEQEDEQH/xAAcAAABBQEBAQAAAAAAAAAAAAAAAwQFBgcBAgj/xABIEAACAAQDBQUEBgcGBAcAAAABAgADBBESITEFBkFRYRMicYGRBzKhwUJicoKx8BQzUpKi0eEWI0NTY7IkVLPxFTSDk8LD0v/EABQBAQAAAAAAAAAAAAAAAAAAAAD/xAAUEQEAAAAAAAAAAAAAAAAAAAAA/9oADAMBAAIRAxEAPwC/1m9r0dS0qqUvLPelzV97AScmXRsJutxY2sbG8WfZ205U9ccl1deY4faGqnoYgPaFsftaXtFHfk3cdUt/eLl0APigjM6KueWweUzI3NTY+fMdDcQG63jsZ5sf2jsthUpjH7aZH7yaHyt4Rc9mbdk1A/upiseK6MPFTmPG0BIQRy8dgCCCCAIIIIAggggCCCCAIpW1d8RTbYl081gJM6nTMnJJ3azQhPIMBhJ5hYuhjAvaxU9ptWaP8uXJl/wmaf8ArfCA30GOxju4vtU7ELIrySgySoOZUaBZ3EjgH4Wz5xrsioV1DIQysAQykEEHQgjIjrAKwRwGC8B2CPLTABc6c4j6nbSj3O8efD14wEizga8Ii6ra+eGULk5AnTW2XOIyoqmf3jlyGnpDvY1NicsdF08TAS9PJKqASSeJPE8YIVEdgPLqCM9Iw7bezv0epmyuCN3fsN3k/hIHlG5mM59quzLNJnga3lN45vLP+8eawFKlvC8t7EHiMwbkEeBGY8oZI0Lo0BZ9m76VMrLEJijhMzI+8M/xiz0HtClNlNRpZ5jvr6jP4Rm6tCytAbDR7YlTf1UxH6BhfzXUQ8vGMBtPz6RJUm258v3Jrgci2IejXgNWvBGf0++tQNcD+KkfFSB8If8A9vSstnmSe6gW5V/2nVAACut2vrwgLjBFcTfaWdZcwfun5wsu+MnlM/dH84CdgiE/tbJ5P+7/AFjn9rJXBX9APxMBNMY+Y9rV/wCk1dRPGk2bMZfs4sKfwqI2LfjfYJRzRLVleYOyQkjVwQxFj9FMTeIEY5LlKi9AB6afCAEpMUTWwdu1Wz//AC7/AN3qZL5yzzsBmh6rbzhhTyWyLsklDmGmkKWHNEPeI66dDE7R7JScMMiskzZh0l6FuiXVTfyPhAXnYHtgpZoC1F6abyc3Qn6s3ID72GLFP24xtgFgdGOdx0tl55x8/V9JmbixBII5EGxENaDb1RSH/h5roNTL1Q+Mtu75ixgN8mz2b3mJ8fkI8Rnuxfa2hstXJKHjMk3ZT1Mtu8nkWHhF12Vtynqf1E6XMP7Iaz+ctrMPSAfExY9n0+BAOOp8T+beUQlLTYpiqedz4DP5fGLIIDsEEEARBb77P7ahnKPeC41+1L7/AMQCPOJ2OMID54lvDhHhPaFJ2M6bK/y5joPBWOH+G0eEaAeo8LI0M0eFkeAeo0LI8eKCgmzv1SFuuijxY5RZqDdHDYzjiP7C3A8zqfAW84CKoKJpp7ul+8x0HTqekPt5qVUoZirewMkknUkVEm5MT3Y4RYAADIACwA6AZCIzeWQWo6gDXsnI8UHaD4pARIaFFaGkubcAjQgEeBFxCyNAOlaOzalUQu7BUUXZjoB1+QGZ0hvMnqilnNlUXJ1y6DiScgOJIikbZ2k9Q+J7qgPcl3uFHM/tOeLeNrAAQHjbm12qpuMXEtO7LU62vdmb6zEC44AAcIjiHv3cjzIzB5rcWB62uOFtYWScBwh7syQk04TULKbgJgRQfssVt5E3gIn9BJJJuSTdiTcnqxOZ8SYP0XPDxFzlqoXMt9UC3vZWi3VG7MiUuKprFVftqL9FVSGY9ApMVyq2nKmN2dKhSQCCS3vTmBuCwFsKjULqTmdAFDzVTmYszm7Nmx5niT1Op6mIhpGJola8WWGNCCXA5/8Af8AT5QC0vZ1hDeooh5jTp/KJmXWSVIM6VjTK+Firgc1N7E8bZeIhzt/YSS5cqopphm003JWOqMbmzehGeYKkQERR71VlPbsaqeoHAuXHo94lJPtt2lK95pM0fXlD/wCsrEBVy4dbpbptX1Kpa8tSMXXiFvwBAJPQHmIDTty/aBtGuUsaeSq2urIkxi2YHutNUBdc8WfAHMgjRNk7ISnliXLAAGtsrm1uHwHAQQD+8cMQG26ufJONWvKNr5C6HTvZZqefA5aEWaptaYfpn4fIQGe+0mQJW0ZnATFlzPG6lDbzSIuh2PPm5y5MxhzwkL+81l+MasFLtiaxa1sRAJtnkDa4GZ9YdTJIVTMmMAqglndrBQMySxPdHW8Bn1FuPMP651TmF/vG+Sj1MWGj3ckS9ExHnMOI+mSjyWFdlbz09U7LTdq4XWYJZWWOQxtY3PK1/LOJMyuUB7WaqqWYMQo0VWcnoiICT4AekQNX7RVlPhNBWC3F0WXcfVDHP1iUn1BURCbS3glqMM5pao2VpjKAfAMc/KAn9i7fp6wESWIdc2lTFwuo54T7w6qSIVqpAHvacRzHH4RRm2RJnBXkzLAG6srYsJ/05strqYnKDtFv2tTMnZWCsqD95yMbeo84Cv0VOZaiWxzlkyz9wlQfMAHzh0phxtmRZ+1HuvYNYaOospPRgAvio5wySZcjr84BrtaYGtL1AszdWI7o8gb/AHukQG0aUcModSdoY2Zre8zceFzb4WhGqmXgKxUoynPTnDSZMvkYm6g6gxCTaezWGh0MB62Vsdp80JKUBjyA0vbIDXwMTEqkVZjhR3UJQcb4O6STxJILX6xzZMqYg7SS7pcMuJbi65XseOozHrCruJa2HAQDLaNQL2h/uPIEyulhtMyR0AHyv6xXp8/Eb9YkN3tqfo8+XNtcKQSOYPdYA9QfUCAe7wbOMqY8s/QYjxH0T5qQY87vbQIpqymfNWTt5Y5TZLozW5YkB9PGLlvTQpUyhVU7CYAoEzDqFGhYagroQbZc7RTWpcJuOKuP3kZD/ugIyre9gMzwHMk2A+Ub17Mt1xSUqsQMb5k+PvHzI9FWMh3R2Oaiuky7aHE33bAfEg+CGPo+VLCqANAAB4CA9wQQQHibLDAhhcEWI5g5EGKdUURkTClyV1QnPu30J4kaekXSIreCkxSsQGcs4h4fS+GflANqCVxij+1zaTO1NQyz+tPaOP2gHEuSp6Fyx+4IvGzpwsPKMnSv/TtrzalTeVKIEtuGCVdZZH2nJYW4XMBav0yVRyVlqUSXLyxMQgLHViWIF2Nzz9IltlbQEwAhgwOhUgg+BGRjL96pnbVkuUAX7NAQut5k05ZcThCj70WbdfdnsHDLNZWJ7yywvZnowYETPtAKeRgLnXSbreM7O7TzZ86dOwrd2WWDdj2ad1cgbAG17X4k2zjT50q6+RivVEvOArq7v4M5ThG/aW6+osQ3gYe0iTQR2k0N0RAt/tE5+SgePCJNKK8PJex4BFCGUhgCCLEHiPzb4cohqig7M3BJW4tfnyP8+MWT9BhrUUlwQRkcvz/PpAZ5suk7oFzHvalHZYdCT2U+ZKY5g3B5hu8p9D8I917ZQFKn1FjhbyMAk4gQYQ2/LwnodP5RzY9UXF7EkZGwJ/AQFrScJlOHl2vJl2nS88S4bntFH0lOZ6RVdr1oYf3Zvzyta/jEhQbX/RalZhUlSpDpoSpyNsWp0Njkcxxh5MrdloS8uXOdtRLwKoB5FphIUeAMBUqKmaZiVBcoju2XBBc/P0h/SSLiLA+80oSnSmpOyaYrKWZwwQOpViiqoxNhYgE6X46RGSEsIB9s26m6kg6XUkG3K4OnSFasfnrCNNMtCVdWC8BePYvQBqmfNOqKqjpfF/ONijJPYS1zVnheWPRf6xrcAQQQQBHl1uLGPUcMBQ6ymDJNkTMWHvIwVmQldLYkINiNRfO8V+ZIl08oy6aSAq54FIBdurzDr1Y5C8Wva8n/AImYBxwn1UQwm7IuYCkbvbBmia9RUFTOmFiFU4gmIYc20yXugC/jF62XItaOydnWh9JS0BMBbpFY2mtmizyH7ucVjeGeASQdBc9AAST6QCFLXWIvE5LrQV8Yzug2kZ04ugKylQjvaszlSLjhkul+B5xaBXrLks8xsKoLseQ0y5kkgAcSbQEpXbSmS1LJJ7ZVzKq1ntrdVZbP4A3heh2hKq5Payb2BwspFmRgASrDnmDlcEEERTdn73THmraTZCwAJfvi5ADYbW62B8zFn3fpuzn1BUWlzUlTByEzFMV1HL9odJluEBUt86XBNlTANcUtvLvp/wDP1iDqKmLVvmoMpr8HS3jiw/OKDNLPZUBJZlXLM94gG3leAWpdg/pJOL3B01Pz8ND6Radn7MlyxZEBtxOZ/pEbV7WSnTBLAZxrc9xTxuR7x+qLDS54RU5e2ps2ZebNmEZkC5VbcMKLYfCA0DaexJNRLKTFtyZRZlPNf5cYzGroXkTXlTLYkNrjRgQCrL0YEHzjQd3Nol0ZWJJTiTc4TwPOxvn4RB+0CnHayHGpRlP3GBX/AKhgIOQkOGFo80qx7mmA8NOwiISpq7tC+0a22QhjQUbTpiS11dgt+QJsT5CA3X2FUBWjeaf8VyR4AWHwUH70abEVuxscU1LLlAWwqLjkeXkLDyiVgCCCCAI4Y7HDAVapS9VM8R/tWHwp8obVZAqn00Um3C6jXrlfziYSX3YCCqsoarUDnEZtnbF655AP6unV26vOmqFv4It//VimH2kqsxlWRMdVZhixKt8JKkhT1B1gLTvAdptMK0c6RLkOF7zqMco2s4UlTcEjEDYnvHMWiuz92KoXRq15sojMPMexvmbqwY2v1Pyh4ntFpHXvM8o8pkt7fvSww/CG87eyl/5iWfDGT6BLwEhT04RVRcwvTUnU/nkBEPvftDF2VKp1YTZluCrfAp6knF4BTxEeX3tVwRTKzH9t1wgdQpzPnaGUqTqWJZmJLMdSfGAldiNicfVGL5KPU/wxdaGpKprFZ3dpLSydcTHPogwj44osTMAv58ICp797TsgUZl2v5L/VgIrNEc+kONtFqmZOmD3EIROqo3fa3VrnwA5R4kiwsIBptGs7MFha4uASAbE6WBhLZW2u1RpVQFKtkk0KFZHt3WOEWYXtfK+uZ0hntmYWNhp84aVD9kgAt0+ZMBZ9yavFPmL/AKYy64ji9LiPW+VUGnol79mmf2phDWPgoT1ipbF2u1NNExLE2YWa5BxcwCL8PSOTqx5jkklnckniWY6mw+WQgJd65VGoiKrNrX0h5RbpVE7O2Eczn/T4xL0/s0J9+bbwsPwBgKWiszALdmbQCNN9n+6XYFZ84d66kDwYNYX4C2vE9AIf7E3Rk0+YAZuJ/nfNvM26RYQcsvzygNKWOwhQzcUtG5qp9QIXgCCCCAI4Y7DLbW0lp5E2c/uykdz1CKWt52t5wGS0m94O3KyWW7juEl8sdOgQjzAbzQc41ehnh0yj5LFa5ftCxEwt2hYZEOWxlgeBxG9423cD2hrPQI5CzlHfXQMBq8vmOY1U9LGA7vRsGok7UNXLltOkzpaS5gl2xphCi+AkFhdEbLmwyyvW9v7nY2MyTZXJuynIOxzuD9AnrkTfSNbmbQSYuoiFq6EE3EBiVRJaW5WYrI37LC3pfUdReOqY2Ko2LLmoUnIHQ8DwPNSM1PUf9883o3Nek76XmSD9L6Uu+gmjgL6OBbnY2BCJlTbZiJKRVg66xDI8K4svIwGlbGS0mX9kH1u3zjzt+sMuS7D3gMvtHur8W+EONly7Ig5Ig9EWITfy4kqBxnSgfC7H5QEZSgIgXkADfjzvEFtUOlygLS+YzK9COXWJFZkKo8BR59bfQ+n5yiPqZ7Mbk3jQanY8mZ7yC/MZQjJ3UkA+762/lAUiho5k02Rb9eH9fAZxoO7m66yRimd5jwPztw6esSFJSInuKB14nzMPVeAdq3CFVeGqNCqtAOlMKq0NlaFVaAvu7M/FTqP2Sy+hy+BES0Vbcqp/WIejDzyP4CLSIAggggCM29u23RJ2d2IPeqJip9xLTHPwUffjSDHzV7at4/0naTS1N0pl7IcsfvTT43sv3BAUhWhaVNIIKkgg3DAkEHmCNDDUNCitAXPZXtHqJeUxRN+sDgb71hhbxsIuGxfafTzO7MLST/qDu/vju+toyFW+ESmyNiVFSbU8ibN6ohIHi3ur5kQH0FTTw4BBBB0INwfAjWHrUd1IsCCLEGxBBFiCDkQdLRnG5fs32rIdXxSqdL3aS8wuHHEFJYKofrBr3HHSNE2dtIXKOMLrkyNa630P1geDDI/CAzHeXcFkmFqXCUOfZMbFOYRmyK8rkEaZwx2ZuzMxgzlCop93ErF+OEYCbLfUk6XsI2CtoQ/jEVM2OBnlAMaAcT+eMQO/ALSQqKzuZsnCFBYkhrmwAvoD6xP1tSstTnbX85w33OpGqqpZ1j2Uq5B0xMdCOnLn3joRcKYuw6n/AJao/wDZm/8A5j3/AOGTl1kzh4ypg/FY320FoDACrL7ysvipH4iPcucOY9Y3wrDWdsmS/vypbeKKfxEBiqtC6tGoVG5FG/8Agqp5yyyf7SBETU+zWX/hTZi/bAcfI/jAUpXhZGiYq9xKlPdwTR9VrH0e34xDT5DyzaajIeTAj0vr5QC6tCqtDRHhZWgJzdurwVCfWuh+9p/EB6xoIjKEY8Nb5eMabs6tE2Ujj6Sg+fEet4B1BBBAQO+28woKKdUG2JVsgP0pjd1BbxNz0Bj5KmzGZizEsxJJY8WY3J63JJ842L2tVlTtOtXZ9FLeatP3ppX3e1YfTc91Qim2Z1c6w+3T9gEtcL7Qmdof8mUSqDTJpmTN5YYDGdmbKnVEwS6eU81z9GWpY+dtPO0aVu/7BKmZZquYlOvFE/vH8CckX1MblsvY8mnliXTyklIPoooUedtT1MPLQFM2B7Jdn0tj2PbOPpzz2h8lPcXyWLjLkqoAUAAaAZAeAGQj3BAcwxHbV2HLngYrq63wTEOF1vrY8RzU3B4gxJQQFLqdk10n3OznrwN+yfzGak+FvCGDydoP3RThPrM+nwF/WNDjloChUvs7mTTirJtxr2aCy+Y0P3i3S0XaioUlIEljCo/NyeMOIIAggggCCCCA5eOwxLtc53YC17ZAlgABztrChmMGsSLcNbnK34/hAOSI8zJCsLMARyIBHpDYz2ta9zlnbQlgPPX4R6FQRe/1rZcmsPWAhto7lU73KAyj9TTzQ5elorFbuxOl5qO0FrnD7wH1k19LxfndgASTc8AM7m2VuAEeb4b2FvfOQ1sbCAzBTr016ePKLnuRtC6vKOoOJfst71vvZ/eiQ2nsmXOzdFuCwxWIbkMxrqfw4xBS9jzKScsxSZiL71h3sByN1Bz8uNsuMBd4Ib09Ti56A+oB+cEBG7qU6rSysKquMF2sAMTsSWZrasSbknOJoQQQBBBBAEEEEAQQQQBBBBAEEEEAQQQQBBBBAcggggOQQQQHYIIIAjyxygggBYIIID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5126" name="AutoShape 6" descr="data:image/jpeg;base64,/9j/4AAQSkZJRgABAQAAAQABAAD/2wCEAAkGBhQSERUUExQVFRUVFxoYGRcYFhcWFxoYFxcXGhcaFRgXHCYeFx8jGhcaHy8gIycpLCwsGB8xNTAqNSYrLCkBCQoKBQUFDQUFDSkYEhgpKSkpKSkpKSkpKSkpKSkpKSkpKSkpKSkpKSkpKSkpKSkpKSkpKSkpKSkpKSkpKSkpKf/AABEIAMIBAwMBIgACEQEDEQH/xAAcAAABBQEBAQAAAAAAAAAAAAAAAQIEBQYDBwj/xABEEAABAwIEAggDBgQEAwkAAAABAAIRAyEEBRIxQVEGEyJhcYGRoTKxwRRSktHh8AdCYnIVI6LxU4KTJCVDVHODssLi/8QAFAEBAAAAAAAAAAAAAAAAAAAAAP/EABQRAQAAAAAAAAAAAAAAAAAAAAD/2gAMAwEAAhEDEQA/APG0IQgEIQgEIQgEIQgEIQgEIQgEIQgEIQgEIQgEIQgEIQgEIQgEIQgEIQgEIQgEIQgEIQgJQuiVByQupTUDUkrs1OQR0Lu5IEHFCkEoQR0LuUpQR5QnvTgg5IXYJ0oI6FIQgjoXdBQcELquZQIhPC6sbIjm4BBwKSVaZ/fFV/8A1HD0MfRVtQIGoU3FHUyk/wDp0HxZ/wDkt9FHJgIOSE4JwQc0SuiCEHNC6goQIEspEIFcmpXIKBzQnJrUoQI5AQ4pQgUIRKSUAUSiESg5vTgmOCkYJkvb4oLHAZA6oQC5rNVxO8eCfm3Rt9ATIe3mOHiFdYKg3XqMiRE98WPdeArfEYynUp6HC/wkHj/ug85SKyzzANpPGmzXCYmY4bqtQASFKkIQNlMKeUwoFAUvCuALT90z5z+ijUW3HitdluUUS0SD4gwgzWKJc9ziR2nF34iSfmodRaXpBkopw5hMcZvvss28QY5IJOGvSe37pbUH/wAXezh6KO7ZLh/jAnTq7JPcYBnuS12QSDYgx5ix90DGBdaVEuIDQSTsBdcmrV9H8L1ThcanC55A8EFO/IKwElvhzvyndQKtMtJDgQRuDYjxXpbqha2A6RyN7/RZ/pFgOsY9+72Q6ebCYc089O47pQZGEIcxCBUIQgHFNhKUIHpUiEDQnhMAT0CBKEiIQI5KUFIUDOKew3XMJzBOyDQ5aydOqqQHWNxaxi0c4XXE4AAGXm97uPlKp8BjA03BgHcGCrDM8Rqp6gIEi0yT4nmgr8xxIe6b7XnnxhRVMzTA9VUgHU0gOae52wI4EcVDAQIhEJ1OmXODRuSB5lBZZJ0cqYk9mzZu4/QcVvMF/D+hSYOsYHnm4n2ANlEyp3UsDWHbj81a/wCIlwAcb8EFfmnQKg9h6ljmO4EEkeYM24WWb+wvp1DTqv02PcJG2ki973Xs3R5wLCLX0234H6lUf8QOjYNI1APg7YI3tZw8xf0Qec1GtYwlwJ03LSZd77LJVXy4nn9VqMY0vpP0tNxEbk81lSIQIQpmYGXB/wB9od/zXDv9QKjAKbQwzqrA1olzXcwOy4TJJsAC0+qCLRZJA5wFo30ASYJtG3FGF6CV3CdVMDuJcfYXUvEZeaRh3aBi5EbcEDm4Yai6XN1DieXmkrVIp1DeNBubzP6p4qiOywCy418rrvYWNDRquZdv7QEGShCuz0NxP3W/jb+aEFGF3oYB7/hb9EzCslzQdpv4LU02tBHJBmcRl72Xc2Bz3CjheiPwbHMiJBCwGOoaHubyMIGpEBCACWUJCECoQiUCOQ5KmvKBgC7UXkGeKKIGg2vIj3Q0XQW+T4DWNXJ/0CtMywXV0HEbghw7jITuhuX1KlOoabqfZc2WvJBMtN2uG23JSs/y6sKL9bWNaBJh5ebEbQ2B5oMZiKpcSSST+9uSYAneKSmgYpGWn/NZ/cFGeYKsaGkUg4iLbi5mYm/eg1TMSxu799lPw4aYdrBExbeR3Kjo4BrqFN0cJ7u1cbqwwbGhwJF7CR3QBt4BBrqHXspmtTHZAJMzMAxw2vB3Ss6ZvxNCtTqNbAbLXNn72kgg/wBwIV3h9Ywr20gXOuGtEXkRx8Z8lms2yg4Ok11UBhqO0m4LWgS4CRO5v4NCCgp5dp48eXgrzAYRopdprTqcXXAPK9x/SFXh0gEEEHYi4NyLEd4I8k3F41zQ3tWB8hY/QIM301yTqXNqtAAeSDAgahefMTtyXDoYAX1JEjS0e5/JS+kmcU61BzBVDnNIdEngYMHY2J2UPoXWA1jidJ8hP1KDc4fANAljS3weWe2yp8T0tw7XFriag2s2/gTs7xT8/wAz6vCVC0w4gNHPtEAx5SsNluXuqyYhoHAcuAQbXBZzgXk6dLHcNbYH5LRU2tItBBuCLg+fFeRVMOWxbdbnoBiiaD2k/C8wOQIH1+qC/c26VdHETuPVIg8ew7ocCprMY4nsj1VdN5WmyBzdIlgIJvKDjl+JkkOe4agRuYE7EXsqnN8PoqQDNgV6EzB4YAuDaYteTMeE7LB5hhHPrHTcOMNP9tifWUEFgQtRgOjbAO1UIPdH1VRneXdU4QZBn27kFagISlyBUiRAQLKYQnwlDEAw7+SKn6JAIIV9RqUS1ssa4kX4X434fog69FM96gVN+2Bcd0/mlzPNqtcQXmJvtb0AlV+YUGN+CwP8t+zHj4qRhctdOnS6CW3+qDnVy4OZuNQFvyP5qpZKua2U1RqcGuGiZJiIH6J2ApUXXfd5nskw3yjjx38kFFWOynvH/Zh+/wCYrlndJrargwQLWmQDEmCrDJspqV6W4bTBguiSYMmPXdBxynMCey4k6R2ZNotw7lc0dTTM2N7TG88VH0UaU6Kfabu5xk+PK/gnUM/1DSKYmfiNxwgBB61kWM6qk1zjYtBmR6lUvT7N24mnTp0naiw6nRsXGwAPEgF233gsfWzGrUjrHkgWA2aB3AKbhaQZTNeqS2kwgTBMuJgBoG/6ILvpB0O/7lZWZLa2GBqSCQSx7gXtMbxOod7TzXmBzOtWHVai+SOEniNxwuvojL82pYnAVHYao14FMi24LRMObuDA4hYn7Cx7uxRYwvO7YY4n+obH2QYSr0YYKUy8PAmbRMclRZNr60Fm4G3MLedLsDiMHHWUiWPHZcNjzB5OHL0kLP8AQ3LhpNZzo3YAbbRJnxMeSBuf4jrMOCN2uBI5WI+qXLKAFNh6zSLSNjM3vyVnm2WU3U3uYZfpNheT4KkZRNJobUkA8bx4GEFhjsK3TUdraWmYG5HgfDiuPRWmWtc+SJIA74BJSYjDuqUy2mC7skyZ+FtyGp1GqaIFN86mm8yRHDSPBBa1MIxxJIaSdyd/NCjnNTwaPZIgy2CY0XcQPp3qRhq1KdLnECbESq8y8wOQACs8L0ZquAIaCD3/AEQW+FwtHt0yfi0lu5mOXDifRcdMOgAbyI3I2/fiorqTqBhwIkbSuWOx8Bjhw4+kgoNA6jSc4OJIdyNgS0cJ+iymY1XvdDiJbZSq+aioAYgjhNp5rgKLiJ0uI5wYQQ/sx5hH2Q81ILRyTS4IOYwh5hKMIefsuzWyJ4eJXSh2jAQRxgxzKd9lHepFejH7KimqEHHEN0kEe6Y7GEm4HkI+SXEvlSMny/rKrQQS0Eao4Cb+yDk6vMT++5XeX5m80w3UbERBg28VFzHKG0yYuNTmh0EfCYspWBy1r2iHAOAgjjyHqgl5vmbm0S0uNxABMkz3rMNqWjkZXbNMMWVS08NvDmlZgi4dkeeyBopGo6BdzzA8SVs20RSosptPwNgjgTuT6kn0VH0ay6oyuHub2QDJsRcEWPO8+SvsVx8I8biPqgrcTgtRc8/CTDh3NAH0lS8q6OsqEMLiA4iC2J4EETbcD1UphF293ruuWBrdVVA4Agt7iDJHnCDS4PorRpjU8lzR98gD0G/qqjpZnQq6KNMdkTuAJBBbt/LYmPFcukXSOpXqFlC1Nh+L7xHHw5eqgYbCkHU4lzzuSgfklF2HcXMqOZqGlwBgOHJ3MLUZNWAqtABdBvA/0jkbxyHGdlnKtPtAenlx9fkFruhuCc6pAaA1u55eJ3nuF/C6DZ9JspOMyqtSIBq9W4gC8VaU/DPe0t8D3r5/yfBwxtSSQSZnYbwG8zxK+psJSAaAvmTHU+rrVKdtLKlQNA5a3boLHCYmXFosNJi3xHv5foo2LfUmOrMci2R4gjdRaWLhwB4/Ce/kfzV5RzlsDU244jY+XBBU4R+Ib2m27nWHp5JMXmDXtYasaxqD4tIkFsHmASPIKfmGdtg6WnbcrlkuDpuAc8BxPPa6CkqYoSY24TukWxOX0uFMeiRB57lzDrafMLYYLF17AtazsnTNzI2nuWOweKs1sXGxV6cUXFsuItvq0+WyCTneDrVKYdV0gt1G3INJ+gWdwz5ljvhPqDzCvM7zNzaem3bBbEkwCLkT+7rNsdxQdKBDJm5HpZW9PFy2xJVbl9BryQd11xle+mmIbxPEnx5IJYYd36QD/LIn0Vbi6EOOkEjcWT2Ubd6nYYHggj4JgI0n9wrXCYEbAdr9+iG5e4jUGkHbVHdsVbZZgqbmgudDovy9EFDXwrwSCwmOO4VNjqOh1wQvR8ViAGwwAwOIE7TuVmSRWJZUaPkgyZNltMko6KrpiTBsIEFoIAHms3m+UGiebSbH81d5bXir4tYf9IQWnTJn+S1w31tn0IWby/GFjpDiOI5EwYDhsRJPqtP0nh2GJ5Fp/wBQH1WJbiYIIO2yDQ5niWkdtgJcLE30F0ahcTAnn+ljlODphtxqMbTx4AcAs3176ouDEh15gmYJaNhwsOQWhw1OmADEu3vOkfqgm0sQ2IjTwg8D3cwoTqkkjiLHyIhXFBmocg4TB2eATId91wv6quxDAKkAyDJE7idwfMIFqH4XfuD/ALrjVpy4yYuL8pIEjwT96ZHESPyQDMnmB+f5IFpYcAkN24eHA/VOdb5rlQxOl8OSY9uo6QdzwQPwri9znQZJgRyHee+Vv+gLSDBpmQbEmWgc45+SxuDonstExYQ0fN3DyXsPRTLurpNERxPn38UF7s034G/kvm/p7QFPMsQ1sXfqHLtta/8A+y+jMxrtZSqOeYY1jnOPJoaS4+kr5ez/ADc4nEHEER1riY+6CYa3yADfJBGxrDAcBEFdsPizHaIlPcAWHw3+SqmzO6C6qYimabgWnWSIdqsB/MC2Lza82TsJh6dw6oTqADRJtJ3AHh7qrGHJHaMdzRPqVLwTmgiX6I2mQgt2YJgEdbUt/U5CgvzGnPxk99yhBww/RB7LvguIMAXvvvx5ea54Uva6378itnmmTPeJbUeP6QQPcCVWf4S8uGoQZgkDcc458+B3QLQ6LHG0XdoNqNcC0kWNjqBi8bbbQs9m3QvF4VuqpTlnF7DqaPGLjzC9HyPJgxzXy4FgcBfcO3kd8LTPqQfb2ug8BojR2hxH791zEytF/EGu37W9gBDmxqsA2YEaY3lsG/MrNa0Eii6FpskyjrGB0wZj5R7wqBmBfAcBM3ibx4LY9HmOexoBAmQAbXmTKD0/o10epVMKQWgF0cASHNESOfMLyHE4c0cRVpuEFlR7YFwIcQADyXqWW9HcU3C1WtqhpMEOkkaRDnRysIusV0twLXs+2tIBJa2q3aXGzajR/VEEc4PGwVVTESBz3TKeWfzcVCp4wEXspVLH9qwlA3G0w6k4EcDusxhcVD2k8gPQfor3PHuPCGkjVfnI+SzleuabtMAiJ2HHvI5oNc7GsezS6HNO4K5fY8LElh8pWdp6tQBmeUiNpF1Y/bH0x/mNtz3nz4FA7H46i4EU21CQ2AdQAEQGiOIgK3yfFDq2k3Np7pmPZUrcLYgbG4PObhSsPVDGlvcPIiPaLINO+pTNoN725jj4qte1lUt06mPaeIsT/cLXvYwo9HEa2wDDhO+xCdhs2Y0mm4wWkyeE9xHzQWYyYhxIeO0IIjjzlMp5Rf4rC23G8R4SPSFDqZqGtLg8GItO9rx5rnhekHa0sa54vfxO577z6oJtfInAHS5riecj5SuOBwhDiHFpdymBt33KkNzEHewNt4g8ieBSwabgQLHg46h5HcSgt8mw+qq1pdx2bsvYMupAMELzroLgBXdr6t7G3GrU0tkRIAjUDdem02BoAGwsB9EHm38cOlYoYQYVh/zMR8XMUgZP4iA3w1Lwai7X2ePBa/8AijmzsRjNVRtxSYIFtO5I9SsVUZxCC+w7hABN/wB7JOr08YHgFQ0MUWlaXLKgczW9pcOQG0Hc80CU6RdsTHPgoWKwby6bnuj8laYrOGh0Ngj2/YVfj86vDduZQLTpEAdn2/RCg/4q77x9kIPZWEGCNj9VzpUhB8lwwNTsf2n2lOxuY06LXPqvDBYSeJvAA3J8EETpL0lGEoAiDUeIY07d7j3D3JAXmuMzitUPWPqPc4neSLxwiwjkE/pXnYxNcOYToa0NbIjiSTHeVVYivIaOAHud0DqlcvcXOcXONySZJ8Sf3YJrW3UjKssfXfpYJ5ngPEraZR0UYwxVGo9xt6oIeX3ayTBaPhOx2H78FPYINrXnzV27o7Rto1N8bj8wqDONWHcA8WOx4HwKD0/Ks5d/htV1QSOqcImNUgtHzXjld8uhznEjmSQAZsLwp+P6X1PszaNw2QbcQDPzWbxWZB7p+G0GBEnvQWLGxJt9PMJ+h7zAeWNiTA4d3ESbQVUfa3cPBa7J8hGiSWl7xLrmByjvHNBAzMaabWwZtc7mJg+/HmszmTTrBF7fI/qtvSzDqnGjXZrAsOwNVTeDJ4RJnhCzYc37S9oA0gOgG8dq3jbighYetLtRkEu35gAe83V/SaHMg3BHsszicZDiB94+W6uMtxsjfh8uH75IO+FYWSwmQ3Y/0nb0RmdPsF/FvuOKdTxAO8SulSo3SQSNMEeRCCjZjRtJXdgJsIHefom5XhQG63tLtTtLY4kb+6mYvS8tDRADR8yg5/YmiCTr7gpra0gBrYibG0i20cQRt+SijLo2cudVtQbCfM8In5hBPbjCJBuDuHD6rvQxsEaSRBkCZgjkqRmZ1edu+/zC1PQLDU6+NoU8Q0PY8uBB2ksdp2j+aEHs/QvDBuGY6wLxqgczfZVnTLGYh4o1MLD6NNwqOcxwJcWkiCPugA+vcsHkormtUwxqPIo08QymJI0lrXns8QSWx4OI2K1fRbFk1hc9VimOlskAVdnQOB1CbcKgQePfxCwlSlmWIDyb1CWzxYfgjwbA8lnCvRP4ywcaTxhvy0/NvuvOnoEp4Yu25q+yyuRTAMwDEj2lVeAxAaSDs4R5yp+Va3ucxhiZnv8AXuQFOiHVHCJDhP1n1HuqzG0Sw3ETJHqtLhsSKDyx9yWxJHM7BGb5c2p2puW7d6DI9aP2ULrUwRBhCDe5P0l7YBI7ZAINhcxIPcoX8S8KQ+lUDi5rmlsfdLYmPEEehWK653M+q61sfUe0NdUe5o2BcSPQlBxAThyTWvI2JCXrDvJnxQel9HMAMPRaCO26C7xdsPIK6ABeL8T8v1XkZziuf/Gq/jd+acM7r79dV/6juO/FB7ThHhzAeMX8f38k3EUWPGl7WuaeDgCPdeMsz/EjavWH/uP/ADSnpBif/MVv+o/80HoHSPAUXl4aIeymXkzA7LdRH4djz3WDGEl8xI58CP8Aey4VM6rukOrVTNjL3GR33UZuIcNnEeZQXsQQbb93L9laDCViACCQVgziX/ed6lKzGPGz3DwcQg1PS/OXOZTpzckvJG9rNg8Lk+iz+XPh/i2PkodWs5xlxLjzJn5pBUI4lA/GfGfFdMK90tAMSbTtKjudO90ByC5xdKpTAJ0nnpJUOrmJIjw9AbqO7FPO7nHzK5Sg3mV4lop6SGlpJIFo7RJ34bqJi8QHVAWt0gNAjvEk+5WUp417RAe4DkHEBH2x/wB934ig2DHbbLqNvEQR3Tx9Fi/t9T77/wARQcwqf8R/4j+aDSV8IHOgCyt8lJo1qdQbsc13oR9FhBj6n/Ef+IpwzOr/AMWp+N35oPoKjgxTzsui1Ttjv6ynf31KJllA0q1Wj/NRq9Yznpa4B/qwtP8AyrxM9K8ZrD/tWI1tEB3XVNQHIGZASO6UYsvLziq5eRBd1r9UREEzO1kG0/i3iG1Ma8t200yPB1Nrp9XLz3EV9Rk93sAPonYnMKlQzUqPeYAlzi4wBAFzsAo6B7SrTJa8OPkfSx+YVSgOKDYYganMJLTexkA7/RccTVPErK6l0dinndzvUoLR9UShVHWHmfVCBqEIQCEIQCEIQCEIQCEIQCEIQCEIQCEIQCEIQCEIQCEIQCEIQCEIQCEIQCEIQCEIQCEIQCEIQCEIQCEIQCEIQCEIQCEIQCEIQCEIQCEIQCEIQCEIQCEIQCEIQCEIQCEIQCEIQCEIQf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5128" name="Picture 8" descr="http://t3.gstatic.com/images?q=tbn:ANd9GcTjTwhrxiGMZqzxGrUNFpxUzvjUg0b_bn1vgd-vb9WBgt6wdSpCC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" y="2071678"/>
            <a:ext cx="9144000" cy="4786323"/>
          </a:xfrm>
          <a:prstGeom prst="rect">
            <a:avLst/>
          </a:prstGeom>
          <a:noFill/>
          <a:effectLst>
            <a:softEdge rad="63500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"/>
            <a:ext cx="9144000" cy="2143116"/>
          </a:xfrm>
        </p:spPr>
        <p:txBody>
          <a:bodyPr/>
          <a:lstStyle/>
          <a:p>
            <a:r>
              <a:rPr lang="uk-UA" dirty="0" smtClean="0"/>
              <a:t>Популярні вистави: </a:t>
            </a:r>
            <a:r>
              <a:rPr lang="uk-UA" dirty="0" err="1" smtClean="0"/>
              <a:t>“Нащадки</a:t>
            </a:r>
            <a:r>
              <a:rPr lang="uk-UA" dirty="0" smtClean="0"/>
              <a:t> </a:t>
            </a:r>
            <a:r>
              <a:rPr lang="uk-UA" dirty="0" err="1" smtClean="0"/>
              <a:t>запорожців”</a:t>
            </a:r>
            <a:r>
              <a:rPr lang="uk-UA" dirty="0" smtClean="0"/>
              <a:t> О. Довженка, </a:t>
            </a:r>
            <a:r>
              <a:rPr lang="uk-UA" dirty="0" err="1" smtClean="0"/>
              <a:t>“Веселка”</a:t>
            </a:r>
            <a:r>
              <a:rPr lang="uk-UA" dirty="0" smtClean="0"/>
              <a:t> М. Зарудного, </a:t>
            </a:r>
            <a:r>
              <a:rPr lang="uk-UA" dirty="0" err="1" smtClean="0"/>
              <a:t>“Де</a:t>
            </a:r>
            <a:r>
              <a:rPr lang="uk-UA" dirty="0" smtClean="0"/>
              <a:t> твоє </a:t>
            </a:r>
            <a:r>
              <a:rPr lang="uk-UA" dirty="0" err="1" smtClean="0"/>
              <a:t>серце”</a:t>
            </a:r>
            <a:r>
              <a:rPr lang="uk-UA" dirty="0" smtClean="0"/>
              <a:t> О. Коломійця, </a:t>
            </a:r>
            <a:r>
              <a:rPr lang="uk-UA" dirty="0" err="1" smtClean="0"/>
              <a:t>“Фауст</a:t>
            </a:r>
            <a:r>
              <a:rPr lang="uk-UA" dirty="0" smtClean="0"/>
              <a:t> і </a:t>
            </a:r>
            <a:r>
              <a:rPr lang="uk-UA" dirty="0" err="1" smtClean="0"/>
              <a:t>смерть”</a:t>
            </a:r>
            <a:r>
              <a:rPr lang="uk-UA" dirty="0" smtClean="0"/>
              <a:t> О. Левади та ін. </a:t>
            </a:r>
            <a:endParaRPr lang="uk-UA" dirty="0"/>
          </a:p>
        </p:txBody>
      </p:sp>
      <p:pic>
        <p:nvPicPr>
          <p:cNvPr id="4098" name="Picture 2" descr="http://t2.gstatic.com/images?q=tbn:ANd9GcRxDN1nlsPwC9JTxRLA9Jkr3Nb5tkqt6tR4-CiRjj7aMC9l6bLTQ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071678"/>
            <a:ext cx="2107420" cy="2857520"/>
          </a:xfrm>
          <a:prstGeom prst="rect">
            <a:avLst/>
          </a:prstGeom>
          <a:noFill/>
          <a:effectLst>
            <a:softEdge rad="127000"/>
          </a:effectLst>
        </p:spPr>
      </p:pic>
      <p:pic>
        <p:nvPicPr>
          <p:cNvPr id="4100" name="Picture 4" descr="http://t2.gstatic.com/images?q=tbn:ANd9GcTpyO0W1tm-FBZWzFJqsS55saYGFMSVgFTe0i_3k268T3GarRHFfw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14546" y="3567106"/>
            <a:ext cx="2402477" cy="3290894"/>
          </a:xfrm>
          <a:prstGeom prst="rect">
            <a:avLst/>
          </a:prstGeom>
          <a:noFill/>
          <a:effectLst>
            <a:softEdge rad="127000"/>
          </a:effectLst>
        </p:spPr>
      </p:pic>
      <p:pic>
        <p:nvPicPr>
          <p:cNvPr id="4102" name="Picture 6" descr="http://t0.gstatic.com/images?q=tbn:ANd9GcQPcclXSWKGP47776P1B346avHXRG3KOWwRo4pL7OkaHBxSkCP2a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86314" y="1785926"/>
            <a:ext cx="2286016" cy="3209931"/>
          </a:xfrm>
          <a:prstGeom prst="rect">
            <a:avLst/>
          </a:prstGeom>
          <a:noFill/>
          <a:effectLst>
            <a:softEdge rad="127000"/>
          </a:effectLst>
        </p:spPr>
      </p:pic>
      <p:pic>
        <p:nvPicPr>
          <p:cNvPr id="4104" name="Picture 8" descr="http://t2.gstatic.com/images?q=tbn:ANd9GcSp_-O6GeKzc04dL9xS_6D0xsdkHDM8Sj8pOnCDR_MpomikQbNK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072330" y="3786190"/>
            <a:ext cx="2071670" cy="3013338"/>
          </a:xfrm>
          <a:prstGeom prst="rect">
            <a:avLst/>
          </a:prstGeom>
          <a:noFill/>
          <a:effectLst>
            <a:softEdge rad="127000"/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"/>
            <a:ext cx="9144000" cy="2214554"/>
          </a:xfrm>
        </p:spPr>
        <p:txBody>
          <a:bodyPr/>
          <a:lstStyle/>
          <a:p>
            <a:r>
              <a:rPr lang="uk-UA" dirty="0" smtClean="0"/>
              <a:t>У театрах плідно працювали такі майстри сцени, як Н. Ужвій, Ю. Лавров, В. </a:t>
            </a:r>
            <a:r>
              <a:rPr lang="uk-UA" dirty="0" err="1" smtClean="0"/>
              <a:t>Добровольський</a:t>
            </a:r>
            <a:r>
              <a:rPr lang="uk-UA" dirty="0" smtClean="0"/>
              <a:t>, М. Романов та інші.</a:t>
            </a:r>
            <a:endParaRPr lang="uk-UA" dirty="0"/>
          </a:p>
        </p:txBody>
      </p:sp>
      <p:pic>
        <p:nvPicPr>
          <p:cNvPr id="3074" name="Picture 2" descr="http://t1.gstatic.com/images?q=tbn:ANd9GcTw5yfE3NQQPNFHL9ot9zjsgAbC1PwsEIk4KAN0CtRCsoQ4_Vo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786190"/>
            <a:ext cx="2409261" cy="3071810"/>
          </a:xfrm>
          <a:prstGeom prst="rect">
            <a:avLst/>
          </a:prstGeom>
          <a:noFill/>
          <a:effectLst>
            <a:softEdge rad="127000"/>
          </a:effectLst>
        </p:spPr>
      </p:pic>
      <p:sp>
        <p:nvSpPr>
          <p:cNvPr id="3076" name="AutoShape 4" descr="data:image/jpeg;base64,/9j/4AAQSkZJRgABAQAAAQABAAD/2wBDAAkGBwgHBgkIBwgKCgkLDRYPDQwMDRsUFRAWIB0iIiAdHx8kKDQsJCYxJx8fLT0tMTU3Ojo6Iys/RD84QzQ5Ojf/2wBDAQoKCg0MDRoPDxo3JR8lNzc3Nzc3Nzc3Nzc3Nzc3Nzc3Nzc3Nzc3Nzc3Nzc3Nzc3Nzc3Nzc3Nzc3Nzc3Nzc3Nzf/wAARCAClAHYDASIAAhEBAxEB/8QAHAAAAQUBAQEAAAAAAAAAAAAABgACBAUHAwEI/8QATRAAAgEDAQQFBA0JBgUFAAAAAQIDAAQRBQYSITETIkFRYRRxkbEHFSQyMzRCVHOBk6GyIyVDUmJ0wdHSFmOSlLPhNURTVYNyhKLC8f/EABcBAQEBAQAAAAAAAAAAAAAAAAADAQL/xAAZEQEBAQEBAQAAAAAAAAAAAAAAATERAiH/2gAMAwEAAhEDEQA/ADvS9M099I0930+zZ2tYmZmt4yWJRTkkjic099L03/t9n/l4/wCmu+k/8G0/91g/01ru61zJOOrb1Uvpmn/9vtf8un8qizWGn/MbX/Lp/KrS4dFoK2w2ut9BY20UYuNQYZEOerGOwv8AyreRnasNS9qdPt+n1BLC1h7GliUZ83DJ+qgbV9tNMAaPR9KSds/CyQrEmPAYyaFZ/bHWr9p7ozXNySSd/gF790HkB3CmPa3MXR9JGwR23Vc9ueXpNOQ7Vv8A2wuj73SLAen+VPg2ucNm50q2Pd0QGfvFUi28zllEbKVC5J7AW3cj6ziuLqyO6MMMpIPhxxTkO0YaftXps2Ev9PW1dnwG6NWU+c44UTQJZTxl4VtpVHykVWFZOa76bfXWlXPT2Mpi3vfJ8lh4inIdrVxb2+Pi8X2a/wAqXktv83i+zX+VRtF1GLVrBLqLAJ4PH/02HMVOHGnIdriLW33vi8X2Y/lT/JLc/wDLxD/xr/KuwWkRTkO1U61b262IHQxfCL+jHc3hSrpr3xJfpF9TUql6k6p5t40XSD+ZtP8A3SD/AE1rpK1RdKb80af+6Rf6a17NKkaNI74iQEuSeQ7/ALqrMTuhjbTaeDZyyBXdlvpwRbw+b5R8Aayaz07ULvors+6Ly9mIjVjl3ftYjuH3V5rOoXG1W0Et1HE5Nw27bRDmidnm761rZLQoNOukKjeFpAIlLDJ3mwWrWIWjexxarEvtuDeytxdmz1W8KIR7HenC0WO3R+LflEZvhB/Ajsootl33J/Z49wq1gVQnDj56DOBsAigqFMjjILlff8eOfuOfCoGt+x9HPIrW0JDdJ0ucdXIGCD4HnWt4zTWjyCKD5+1fYM2ZlkUnrZ5dlB95p5gkIAJUcCDzX/avo/WrJJLaQcOOcAisn2i0xYulO5nAJBxyGeVAGaLfzaPqaYfEMzKsq54EdnorUYSDnHvW4jFZHfRuFVXJZASFzR5sjfeVaVCu8WaJQp7x56AlxwphHGmq1O3qCs18e4l+kX1NSr3Xm9wr9IvqalUvWq+cHemH802P7rF+BaHvZGvHsNjdSdDmSULAhBxjfIBPozV5pbfmux/dYvwLVD7IFob/AGYu4wfelXHiVYHj4VSYndZVs/CYby3cTJAocAvult1R249Vbdsu0VxAPJulaPGQ8nvnzxyaylDFpcLMsaTSr1ffYIGMjh4n661nYuKW20OKW8BSR1DHqYA4dg5/Wa1gpgBigyAOJrurtz3GP3VDt7uGQRi4eON5BmOMtgkVYRmJ16m63ZwIOKBCVsgMuPrpzuQpPcKdudYfwr1gB20FFqsjdFgOFD8SMZNAWtjpoJY3w5OeI5kVpF+p31VYyyYJJ7qAtrL/AEyKzcz3MUEp4Jlhnn2AcaDHdYUxzNFxChuXdVtsA7LfXkYbqmMMB9dUuouWuJusrjfJDK2cjvq92BhBu7qfC5CBQDz50BwjcMHnT+ymKTjiAK9J6poIGvfEl+kX1NSrzXPiS/Sj1GlUvWq+cGumH812P7vF+Ba56hH01pLAmDIy4XH3CvdMbOmWWPm8X4FqbYi/fU7WONYvIfJnadZFB6eUnqAHGVwAx4VSYndYvb3Ek+qWqSaXdTRQ3zFvJYy8kgVuPU5kitLu9vtnJdPkNhqcCPG/XguopUkVuWCoHfUu22eg07alLmEbsOGeKPeJZJS2XJJPHsxUrarZm21dJtRt3ms9UhQmK7tjuvkDk45MPv7jWsZveXcWuWdzq1/tLNAVk3EhiiEYJHYsr8c+YEDlVbb6dewyxTjStpbi1DdRula2PH5QPR4z2gk8atdktk7o7ZXHtzI6JpsaN0kBJYl/ehHx1e3xq4tdiLq3165vrvX7y4tUVjFGk0omkLcAHLcDjznOBQFOze22k9HBp11f3VhdJuqYdYIS4fJwMMRhwe8V3132Qtm7e1uVh1i1muYePRRku+QeIAA50Lbc7MXN9p2zVtbsJtSa4Np0kiBiImTLb2OAVcbxHLsFRtu9gNF0HZOabS1uRqEEa5mkndumHaCpJXrYJ4YxwoKnbXa2fXVPtVe3VvarIEWCPIWTHA8uLHJ4gfWaFzshqsjLJK0UbyHdQXEgB49+GbdB5ZOKKdgNnrO6jutT1S28st7UiC1snOFaTcDFm9PDz1OttgoPbK5uYtN1C6eVi8TTzrGYgeOd5es2DwyeYoM21DTdQ0u8exvrSWGdUDFd5W6veGXgR40U7IXdvp2hLNeXMMCzzER7zcW9HGiLa3Zw3unxm6Zd6x3ysqDmu7kgisuhSJQ0iACUjIYLy81BrccqSqJEcMrDqkdtek8DVNsjI8uhRNKd595utjuNXFBA11vcS/Sj1GlTdaPuIfSL6mpVL1qvnBdprldOs8fN4vwiiDSZlaC3U/CRT7pPeDnFDWnn832n7vH+EVZafP0V2pY4WbC8ew8wapMTuu181x7czTSKgj6QRRbqkdUKCc9/Htq+0+RLhF38ZYbpFVusMXMUm9uhJhvLjiCRUzQxgvjGM5UHnWsQbOzbS9pb+eTdEN9Em6SQAXXhjj2kY9FWV0m8WZ0CxqMtNO/Be3IFTL60t72E211D0sT8wezx8DVfBs9p1thhHPIF5LLM0i+gmg46SGv9U8vUkWUCmG1DDjI2evIfDhgeHHtpm18XS6U29EkqIQzRn5S55ffVtE6SMXjPADAA7B3eqo20EbzaTOYh+UWMkDv7f4UGd7ImDTEuLTyo9a4EkDFSd5ewnzDqnu4d9FFvdQKJZ2urFgvy0mBVR3v3UJ7B3kMGsPpcs4c3Yae0c44SA9dB4EYOPCiG803TIJJXl0iyLF95t6Lg3jgcKAM2s23sjZ3dnoWbszK0Ut4RuxgHnud/hWZo7CKSNQXHJQBxJ5AemtI9kGOFtJD2ttBBGZAd5IwpY9goQ2T05bzWgWGYYB0svdvfJH8aA00eyXTtMtrUDrouWPieJqb2GvSRvE9pHGmtyNBA1oe4wP70eo0qbrLe5v8AyD1GlUvWq+cEdhLiytgeyGP8Irv0vPB7PR3VVWs2LWAE/o0/CK7iYAZziqTE7ollufLtAnmllTpY93eBOMEHgfrFTdFuOKAnrE4xQarB8qwDZ+TxwT499W+iXZEoWQ7rK451rB6FPfTJSZWMC8OGSR2UyG4yCG4UyFt1WcglnOSR3UEDV9ES8nt5TcXMKxSrI0cMhQSlcYyR2eHb20P7WjauW1ntNDjtZlmUqZnl3ZYweYC4wT3HNGTSjo+IYNnhnhVdOsqNNLIyrHjgzEAH66DMNitjdSstUt7/AF5ljFoN6BFl3m3+wnHn40Y7SyxXGnvIvwkfVdc4PLIqLdazbrfxWsUq9JOwUBWDEnHYKi6hIravYQSufdVrJHMv7QOY8/8AyoAjay9MuyGjRF8FwWfz1K2VtDZ6Shkj3Zbhi7d+72A1S6sTea3ZaZGVKRSADjwxnJ+4YoueQOxPjw83ZQdCVxwU0wsMc683uFcnagiaxxtxj/qD1GlTNUbNuuP1h/GlU/Wq+cSY5xFawtKyoojXi7ADkO01V3u1unWw3RM10/6sCcP8VAt6Wlu5TM7yYkcAMxO6M8h2Y4Vy5DdXGO/GK7mJ3V9qG1+p3aNHa7tnGeZj4u319lXfsea3OktzaXMzyBj0yu5yQeRoGWjD2OrI3ur3bKmTBZO7DsOSOf1A1rG0abflgN9shgMcakXMA1BjHLJILdB8ErFQ58SONCekTsFMLDrwEDv3kPI0U9Lux/k2Ck4znjigi/2Z2fCEzWrOTxAed2x6TVVdbObKtwOm3IXmA9w5T/CTiiJLeS4yJGC/tCuUmnRQ756Vn7urn10AlBpGk2czvp+l2sCjGZyu9IT4E+9Hmqu2lukt9OjuoF3ZI7qFW3ueC2MffRTcoqQt0ZDsnMuMACs526vkitnhDM8rzpL0fM7o4g8PHFAJ69cN7eXJiYI0c5xu9hBz6KJ9D12PUYgryLFdKPykRON4960K69a+Q6gtvPnygQrJPj9d+OPRiq04JB+UOTdooNS6Yjnw89Jn7+dA2nbS3lnurdgXUK8Mk4kUeB7aJrW/tryFZLWQMo4leTL51oO+oHegAH6w/jSqNdSkxYHE7w5eY0ql61XzgGuT7rn+kf1mmLT7ke6p/pH9ZrmKpMTuuirmtS9hO2SW+1iN199Zque7LGswjFaj7DNyLfaZ7ZYwVu7InJPvdxv471awS6lp0i/lU3obiNtwtyHDsPgRS0zVZIJFgu1Ck8m7D9dHl5YR3SnOFcj3wHPz0Jajo8bM8TrunGCh5Ed4oLKK+UIN1ge7xrlNd4jLSEBCeYNBmoaRfaeSbC9kjTOFjOZEJ/8ATzFU99qGoBAtzfOpxgCOIrnzZ4k+AzQW+1OvpZ2c8a9eVjuqAclj40L7IaO2o3M20OtEmxt2Mq55TOvH/CvD7qs9H2Nn1SZLrVY5LewBJELZElx4Y+Sp8eJrn7JeuxWliuhWYRZJYwjpGMLDB+qPPyoM71C8bUtQvNQkJ3rmZpOPMA8h6KjZp3DIAHZivCKBA+NJSUfpI2ZH71bd/wD2vM16KC60nU555Db3GJAFLCQjrHiBx9NKomhj3aw/uj61pVL1qvnES5Puqf6R/WaYtPuR7qn+kf8AEaaoqkxO66occaNdhbvyHa/RZg2FfejfzNj+OKCU54q+026W1vLG7cAdDJvkeCkGtY+oBUW9tIrlQrnDLxVu0V1ilVokfkrrvDPYDxqmv5ry8crbr0FpGQWdx1pz2KO4Z7aDw6LI0mVlTdIwXAyedTLLR7W3czPGJrgcpZQCw7sd2PCo90J7uU2du5jjVRvOnDD8xjzVcRoyRgOxdt0Bie2gg32lR3ETBHMbt28+NfOW3Vnb2W0d3bQXJupI3xPORjMh4lR5hit/2314bP6BcXalfKGAjt1YZ3pG5ejma+b9RkaSRndizMxLMebMTkk+JNBXMMGmMa6NTGHbQc+2nrTSKcDQWGhj3c30betaVLQz7ub6NvWtKp+tV84h3Hxqf6R/xGmin3GPKpzkfCP6zTQDXcxO6cvBs1YQsCsW8MjeK+kVXipCviPhx6wJrWPpzZedtR2b024nIJkt0Y47SBXfUZGZZ0BKxhQAycTvZ7BQx7E+ord7GJE2N60keE5PADmv3YogZlbjIq5A4UEbSpR/aC4W4c9I3wKns4Avnz9lEbEKpJ5UK3sEisby2C+UwgOpPJt3sPn4jwqu252uSw2Nhu7Jyt3qiiO1xxK7wyzeG6pP14oAj2Sdo/bjWSsTk2VlvRRbp4O/y3/+o+us8uZS7HPInNSbycYKrgLgYGc451XOSTzFB4aYaeeVMwaBp5V5TiKR81BO0P48x/u29a0q80TheH6I+sUqn61Xz3iVc6OfKJ/y6/CP+jPef2q8Git85H2Z/qpUqyW8L5nThorfOR9mf6q9XTGMZHTj/B/vSpVvazkGWwWuybNw6hC8Zuop91wqv0e6w4E8jz4eiiRtv4lPHSXP/uh/RSpU7TkcdQ2+JsrpLfTTFK0LqkhuA24xBAONzjju7aAtTM9+bGN5isVhYxWcCYJAAUbzc+bEegKOzJVKnaciufSmbncD7P8A3rn7Tkn4wv2Z/qpUqdpyEdFb5yPsz/VXntI3zkfZn+qlSrO05COiN85H2Z/qpp0RsfGR9mf6qVKt7TkTtF0RvLD7pHwR/RnvH7VKlSqPq3q3mfH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3078" name="AutoShape 6" descr="data:image/jpeg;base64,/9j/4AAQSkZJRgABAQAAAQABAAD/2wBDAAkGBwgHBgkIBwgKCgkLDRYPDQwMDRsUFRAWIB0iIiAdHx8kKDQsJCYxJx8fLT0tMTU3Ojo6Iys/RD84QzQ5Ojf/2wBDAQoKCg0MDRoPDxo3JR8lNzc3Nzc3Nzc3Nzc3Nzc3Nzc3Nzc3Nzc3Nzc3Nzc3Nzc3Nzc3Nzc3Nzc3Nzc3Nzc3Nzf/wAARCAClAHYDASIAAhEBAxEB/8QAHAAAAQUBAQEAAAAAAAAAAAAABgACBAUHAwEI/8QATRAAAgEDAQQFBA0JBgUFAAAAAQIDAAQRBQYSITETIkFRYRRxkbEHFSQyMzRCVHOBk6GyIyVDUmJ0wdHSFmOSlLPhNURTVYNyhKLC8f/EABcBAQEBAQAAAAAAAAAAAAAAAAADAQL/xAAZEQEBAQEBAQAAAAAAAAAAAAAAATERAiH/2gAMAwEAAhEDEQA/ADvS9M099I0930+zZ2tYmZmt4yWJRTkkjic099L03/t9n/l4/wCmu+k/8G0/91g/01ru61zJOOrb1Uvpmn/9vtf8un8qizWGn/MbX/Lp/KrS4dFoK2w2ut9BY20UYuNQYZEOerGOwv8AyreRnasNS9qdPt+n1BLC1h7GliUZ83DJ+qgbV9tNMAaPR9KSds/CyQrEmPAYyaFZ/bHWr9p7ozXNySSd/gF790HkB3CmPa3MXR9JGwR23Vc9ueXpNOQ7Vv8A2wuj73SLAen+VPg2ucNm50q2Pd0QGfvFUi28zllEbKVC5J7AW3cj6ziuLqyO6MMMpIPhxxTkO0YaftXps2Ev9PW1dnwG6NWU+c44UTQJZTxl4VtpVHykVWFZOa76bfXWlXPT2Mpi3vfJ8lh4inIdrVxb2+Pi8X2a/wAqXktv83i+zX+VRtF1GLVrBLqLAJ4PH/02HMVOHGnIdriLW33vi8X2Y/lT/JLc/wDLxD/xr/KuwWkRTkO1U61b262IHQxfCL+jHc3hSrpr3xJfpF9TUql6k6p5t40XSD+ZtP8A3SD/AE1rpK1RdKb80af+6Rf6a17NKkaNI74iQEuSeQ7/ALqrMTuhjbTaeDZyyBXdlvpwRbw+b5R8Aayaz07ULvors+6Ly9mIjVjl3ftYjuH3V5rOoXG1W0Et1HE5Nw27bRDmidnm761rZLQoNOukKjeFpAIlLDJ3mwWrWIWjexxarEvtuDeytxdmz1W8KIR7HenC0WO3R+LflEZvhB/Ajsootl33J/Z49wq1gVQnDj56DOBsAigqFMjjILlff8eOfuOfCoGt+x9HPIrW0JDdJ0ucdXIGCD4HnWt4zTWjyCKD5+1fYM2ZlkUnrZ5dlB95p5gkIAJUcCDzX/avo/WrJJLaQcOOcAisn2i0xYulO5nAJBxyGeVAGaLfzaPqaYfEMzKsq54EdnorUYSDnHvW4jFZHfRuFVXJZASFzR5sjfeVaVCu8WaJQp7x56AlxwphHGmq1O3qCs18e4l+kX1NSr3Xm9wr9IvqalUvWq+cHemH802P7rF+BaHvZGvHsNjdSdDmSULAhBxjfIBPozV5pbfmux/dYvwLVD7IFob/AGYu4wfelXHiVYHj4VSYndZVs/CYby3cTJAocAvult1R249Vbdsu0VxAPJulaPGQ8nvnzxyaylDFpcLMsaTSr1ffYIGMjh4n661nYuKW20OKW8BSR1DHqYA4dg5/Wa1gpgBigyAOJrurtz3GP3VDt7uGQRi4eON5BmOMtgkVYRmJ16m63ZwIOKBCVsgMuPrpzuQpPcKdudYfwr1gB20FFqsjdFgOFD8SMZNAWtjpoJY3w5OeI5kVpF+p31VYyyYJJ7qAtrL/AEyKzcz3MUEp4Jlhnn2AcaDHdYUxzNFxChuXdVtsA7LfXkYbqmMMB9dUuouWuJusrjfJDK2cjvq92BhBu7qfC5CBQDz50BwjcMHnT+ymKTjiAK9J6poIGvfEl+kX1NSrzXPiS/Sj1GlUvWq+cGumH812P7vF+Ba56hH01pLAmDIy4XH3CvdMbOmWWPm8X4FqbYi/fU7WONYvIfJnadZFB6eUnqAHGVwAx4VSYndYvb3Ek+qWqSaXdTRQ3zFvJYy8kgVuPU5kitLu9vtnJdPkNhqcCPG/XguopUkVuWCoHfUu22eg07alLmEbsOGeKPeJZJS2XJJPHsxUrarZm21dJtRt3ms9UhQmK7tjuvkDk45MPv7jWsZveXcWuWdzq1/tLNAVk3EhiiEYJHYsr8c+YEDlVbb6dewyxTjStpbi1DdRula2PH5QPR4z2gk8atdktk7o7ZXHtzI6JpsaN0kBJYl/ehHx1e3xq4tdiLq3165vrvX7y4tUVjFGk0omkLcAHLcDjznOBQFOze22k9HBp11f3VhdJuqYdYIS4fJwMMRhwe8V3132Qtm7e1uVh1i1muYePRRku+QeIAA50Lbc7MXN9p2zVtbsJtSa4Np0kiBiImTLb2OAVcbxHLsFRtu9gNF0HZOabS1uRqEEa5mkndumHaCpJXrYJ4YxwoKnbXa2fXVPtVe3VvarIEWCPIWTHA8uLHJ4gfWaFzshqsjLJK0UbyHdQXEgB49+GbdB5ZOKKdgNnrO6jutT1S28st7UiC1snOFaTcDFm9PDz1OttgoPbK5uYtN1C6eVi8TTzrGYgeOd5es2DwyeYoM21DTdQ0u8exvrSWGdUDFd5W6veGXgR40U7IXdvp2hLNeXMMCzzER7zcW9HGiLa3Zw3unxm6Zd6x3ysqDmu7kgisuhSJQ0iACUjIYLy81BrccqSqJEcMrDqkdtek8DVNsjI8uhRNKd595utjuNXFBA11vcS/Sj1GlTdaPuIfSL6mpVL1qvnBdprldOs8fN4vwiiDSZlaC3U/CRT7pPeDnFDWnn832n7vH+EVZafP0V2pY4WbC8ew8wapMTuu181x7czTSKgj6QRRbqkdUKCc9/Htq+0+RLhF38ZYbpFVusMXMUm9uhJhvLjiCRUzQxgvjGM5UHnWsQbOzbS9pb+eTdEN9Em6SQAXXhjj2kY9FWV0m8WZ0CxqMtNO/Be3IFTL60t72E211D0sT8wezx8DVfBs9p1thhHPIF5LLM0i+gmg46SGv9U8vUkWUCmG1DDjI2evIfDhgeHHtpm18XS6U29EkqIQzRn5S55ffVtE6SMXjPADAA7B3eqo20EbzaTOYh+UWMkDv7f4UGd7ImDTEuLTyo9a4EkDFSd5ewnzDqnu4d9FFvdQKJZ2urFgvy0mBVR3v3UJ7B3kMGsPpcs4c3Yae0c44SA9dB4EYOPCiG803TIJJXl0iyLF95t6Lg3jgcKAM2s23sjZ3dnoWbszK0Ut4RuxgHnud/hWZo7CKSNQXHJQBxJ5AemtI9kGOFtJD2ttBBGZAd5IwpY9goQ2T05bzWgWGYYB0svdvfJH8aA00eyXTtMtrUDrouWPieJqb2GvSRvE9pHGmtyNBA1oe4wP70eo0qbrLe5v8AyD1GlUvWq+cEdhLiytgeyGP8Irv0vPB7PR3VVWs2LWAE/o0/CK7iYAZziqTE7ollufLtAnmllTpY93eBOMEHgfrFTdFuOKAnrE4xQarB8qwDZ+TxwT499W+iXZEoWQ7rK451rB6FPfTJSZWMC8OGSR2UyG4yCG4UyFt1WcglnOSR3UEDV9ES8nt5TcXMKxSrI0cMhQSlcYyR2eHb20P7WjauW1ntNDjtZlmUqZnl3ZYweYC4wT3HNGTSjo+IYNnhnhVdOsqNNLIyrHjgzEAH66DMNitjdSstUt7/AF5ljFoN6BFl3m3+wnHn40Y7SyxXGnvIvwkfVdc4PLIqLdazbrfxWsUq9JOwUBWDEnHYKi6hIravYQSufdVrJHMv7QOY8/8AyoAjay9MuyGjRF8FwWfz1K2VtDZ6Shkj3Zbhi7d+72A1S6sTea3ZaZGVKRSADjwxnJ+4YoueQOxPjw83ZQdCVxwU0wsMc683uFcnagiaxxtxj/qD1GlTNUbNuuP1h/GlU/Wq+cSY5xFawtKyoojXi7ADkO01V3u1unWw3RM10/6sCcP8VAt6Wlu5TM7yYkcAMxO6M8h2Y4Vy5DdXGO/GK7mJ3V9qG1+p3aNHa7tnGeZj4u319lXfsea3OktzaXMzyBj0yu5yQeRoGWjD2OrI3ur3bKmTBZO7DsOSOf1A1rG0abflgN9shgMcakXMA1BjHLJILdB8ErFQ58SONCekTsFMLDrwEDv3kPI0U9Lux/k2Ck4znjigi/2Z2fCEzWrOTxAed2x6TVVdbObKtwOm3IXmA9w5T/CTiiJLeS4yJGC/tCuUmnRQ756Vn7urn10AlBpGk2czvp+l2sCjGZyu9IT4E+9Hmqu2lukt9OjuoF3ZI7qFW3ueC2MffRTcoqQt0ZDsnMuMACs526vkitnhDM8rzpL0fM7o4g8PHFAJ69cN7eXJiYI0c5xu9hBz6KJ9D12PUYgryLFdKPykRON4960K69a+Q6gtvPnygQrJPj9d+OPRiq04JB+UOTdooNS6Yjnw89Jn7+dA2nbS3lnurdgXUK8Mk4kUeB7aJrW/tryFZLWQMo4leTL51oO+oHegAH6w/jSqNdSkxYHE7w5eY0ql61XzgGuT7rn+kf1mmLT7ke6p/pH9ZrmKpMTuuirmtS9hO2SW+1iN199Zque7LGswjFaj7DNyLfaZ7ZYwVu7InJPvdxv471awS6lp0i/lU3obiNtwtyHDsPgRS0zVZIJFgu1Ck8m7D9dHl5YR3SnOFcj3wHPz0Jajo8bM8TrunGCh5Ed4oLKK+UIN1ge7xrlNd4jLSEBCeYNBmoaRfaeSbC9kjTOFjOZEJ/8ATzFU99qGoBAtzfOpxgCOIrnzZ4k+AzQW+1OvpZ2c8a9eVjuqAclj40L7IaO2o3M20OtEmxt2Mq55TOvH/CvD7qs9H2Nn1SZLrVY5LewBJELZElx4Y+Sp8eJrn7JeuxWliuhWYRZJYwjpGMLDB+qPPyoM71C8bUtQvNQkJ3rmZpOPMA8h6KjZp3DIAHZivCKBA+NJSUfpI2ZH71bd/wD2vM16KC60nU555Db3GJAFLCQjrHiBx9NKomhj3aw/uj61pVL1qvnES5Puqf6R/WaYtPuR7qn+kf8AEaaoqkxO66occaNdhbvyHa/RZg2FfejfzNj+OKCU54q+026W1vLG7cAdDJvkeCkGtY+oBUW9tIrlQrnDLxVu0V1ilVokfkrrvDPYDxqmv5ry8crbr0FpGQWdx1pz2KO4Z7aDw6LI0mVlTdIwXAyedTLLR7W3czPGJrgcpZQCw7sd2PCo90J7uU2du5jjVRvOnDD8xjzVcRoyRgOxdt0Bie2gg32lR3ETBHMbt28+NfOW3Vnb2W0d3bQXJupI3xPORjMh4lR5hit/2314bP6BcXalfKGAjt1YZ3pG5ejma+b9RkaSRndizMxLMebMTkk+JNBXMMGmMa6NTGHbQc+2nrTSKcDQWGhj3c30betaVLQz7ub6NvWtKp+tV84h3Hxqf6R/xGmin3GPKpzkfCP6zTQDXcxO6cvBs1YQsCsW8MjeK+kVXipCviPhx6wJrWPpzZedtR2b024nIJkt0Y47SBXfUZGZZ0BKxhQAycTvZ7BQx7E+ord7GJE2N60keE5PADmv3YogZlbjIq5A4UEbSpR/aC4W4c9I3wKns4Avnz9lEbEKpJ5UK3sEisby2C+UwgOpPJt3sPn4jwqu252uSw2Nhu7Jyt3qiiO1xxK7wyzeG6pP14oAj2Sdo/bjWSsTk2VlvRRbp4O/y3/+o+us8uZS7HPInNSbycYKrgLgYGc451XOSTzFB4aYaeeVMwaBp5V5TiKR81BO0P48x/u29a0q80TheH6I+sUqn61Xz3iVc6OfKJ/y6/CP+jPef2q8Git85H2Z/qpUqyW8L5nThorfOR9mf6q9XTGMZHTj/B/vSpVvazkGWwWuybNw6hC8Zuop91wqv0e6w4E8jz4eiiRtv4lPHSXP/uh/RSpU7TkcdQ2+JsrpLfTTFK0LqkhuA24xBAONzjju7aAtTM9+bGN5isVhYxWcCYJAAUbzc+bEegKOzJVKnaciufSmbncD7P8A3rn7Tkn4wv2Z/qpUqdpyEdFb5yPsz/VXntI3zkfZn+qlSrO05COiN85H2Z/qpp0RsfGR9mf6qVKt7TkTtF0RvLD7pHwR/RnvH7VKlSqPq3q3mfH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3080" name="AutoShape 8" descr="data:image/jpeg;base64,/9j/4AAQSkZJRgABAQAAAQABAAD/2wBDAAkGBwgHBgkIBwgKCgkLDRYPDQwMDRsUFRAWIB0iIiAdHx8kKDQsJCYxJx8fLT0tMTU3Ojo6Iys/RD84QzQ5Ojf/2wBDAQoKCg0MDRoPDxo3JR8lNzc3Nzc3Nzc3Nzc3Nzc3Nzc3Nzc3Nzc3Nzc3Nzc3Nzc3Nzc3Nzc3Nzc3Nzc3Nzc3Nzf/wAARCAChAHkDASIAAhEBAxEB/8QAHAAAAAcBAQAAAAAAAAAAAAAAAAECBAUGBwMI/8QAQRAAAQMCBAMFBgMFBQkAAAAAAQACAwQRBRIhMQZBURMiYXGBBxQykaHBI1KxFUJy0fAWJDOS4TQ3Q2J0grLC8f/EABcBAQEBAQAAAAAAAAAAAAAAAAABAgP/xAAYEQEBAQEBAAAAAAAAAAAAAAAAAREhMf/aAAwDAQACEQMRAD8A2mTZMpCnTyXXNimUhWRwl8UzkAJsAnbzfQ7JvO/sgS068kUymsLgqFxbFqHC6c1GIVTII9coPxP/AIRuU1404ohwClZZna1szT2MVzYNGhc7wB08SstqhX47iRnrZpKipcPgijL3Rt6AbDqgsGMcf5y5mFUpte3bVJy3Hgwa/M+iincZ4zazG0Y63iP89E3/ALO1JjMkUU2jvgliLSR4eNgTZdGcM1cp0jeS7VhbrmbrYjry+ai6cR8bYg1nfpKaR9xqCWtU5hvFtBWEMqM9LNcACXUOPgdlR5cMq4SWuif3GB5Fjsf/AIfkm743Nb32aEXIKnDWwBwOvLqlHX+iqBwnj/uU7aKukcaSQ2jc/wD4TjsP4Sr+3UE320UsalBm/P5aJTh3jt6BANI2F/NGopDtwjujdt90mzvyBBp8shO/0TR7l1kI6BNpHWBXRycpHqF4ixSLCcLqMRqR3IG3DPzu5D1KlJTfY+qy32uVznTYdhsdzcGd+XXwbcf1qoqs4bHW8Q4pV4nXxGolLHOu4kRh2zG6bAHQAeu62HhbhKjwahjjDRLVE55ZiwZnO5m/Tkqh7OqWJmHtPYBofUZpJHuBdK9o0AHMC++y1WhgaHHM/RutwN/NB3ZQ081OY5I87CQRew16rm7BKQuLuzNy6+hAt/V09Y9o5n/ucugla46OuriK5iHC9DIHTyRh0mxJta3RZxxfw3FA4iNjAw7i2ngFs8zmhovbfTzVO4lbHNmbIx4Dri5GjVLFjBcRpWxF8bgWyNF23Orhtb03V74RxR1bhMTZLGeH8N/RwGxVe4qgbBWSXy5CDaw20suPA9S6HFXUzr9nIwut0IUrUaOHjLfQAeOyLcrkx2ZpNwR+XqV0JGw0WWiXA730XPK/86XI7Rc846oNGkfZtj8k3kf4j5pDpc265PeSRqPktuZMshsdAPE6rNOOsONRxPDUhzsklO1uYGxbZ1rjx1utGkdzVQ4+bJHT01RHCJR2rWFhPxXOyBnwCIZMb7CmglyQxtMsj7i13HQNG2uvTXdaxDLGXFhc2wAu5xsNdgsx4CxakwHBny4vBU0r6uoeY6l0RdE8WDQC4bWPI8720XHFMcZi1VJSz4rJQUsbC9r2wG8pO2pt00SDYQxpFja/gjDNbjTTYjVYREzGYK5skb8cdFmzOb72Inu0tfLe9vMALSMK42wuJsdLiVZLR1LIw98Va0CQjk640I8Qqi3yMDm2006i6reLU1NI38XPG4ki+oUNjvtJwWHs3YbUmpzNez8Nptn7uW/zOm6zHGanFuIKycyYzIYGkXE0oYyMdCBt+qlWD43kaa3so3Mkj77Q9rswO26i+DmGXHo5G6hjHl3W/wB1zrcArKChZXtdFNSyPAMkT75Xbd4chrvfmn/B1TBQuraitmjia3KzvG7s1yLDr6Iq8xuFgTpddrkc7emqbU80dQGvjcHNdsV1Dri6w1CnPdtceGiTYflSHu1RdoPFFXAvd0KSZLka+CKZ7MpIGo5XTYuvv8lpzOmuDnjbcXBTp+EvrMJq6evmdMe1c9rst3QflyD/AJQorMTuddvJTumK4ZNHI7KJWsDyDa2UgO/RWDhhFFSuwCDD3QMfTuiDHseMweCNyDoQfnqqHiXs/iHGVDFBI/3KSWST3fPbK1gBDWuN9LnbkNle8KkdFKG5Tq97B4G5LfNSuIUBmfTVkAvU0ziWtDrZgRYtJ/rZaiVSKjgagbjr8XNPOXmMllIZm9ix5AGw7wGx3tcLvivBkGM4xgkdQC+ClheaoE37ZoIytPUFw6669VaBWPqT/sVaH2t2T4wxpPi7mE6wynMDppagtfVTH8RzdgBoGDwH80GRe1Th2iw6topMIw+Cjjyva9lOwMYXEHKdNM1wRt0U7U8IYdLg9HhzKWlfTUtnGZ5cHueRdxJbqb32KlfaUyGKmEtS3NEW5ZGjmLgggdWkAj/VLgNWykp5X0bKhzg3L7vNk7thY97cHf6LKoqp4XbHQTUP92yVkTo3Rwx5IyCO75Ozc+p8lkmJU8UGL18ELTkgmkiaXHVoa4j7LV+K6ziN1PL7nBDQQCNz31EkodMbA2ygaM8NySsdaJaisyw5jJIbDNqXFx5nnqgvXBj3ScPwPcSXZ3gE89VNFwA6W5LnQU4oaGnpGAEQsyiw3Olz811uLDujbVZbhJJO1kXe8EhzsqR2qirF2pykk6nmjbJcnkmXaNtlzaoCXKet1WcP84UjhFZlkdDmN5dYyBzG4t4gKA7bW10pk5a5rmOLXAggjcHkVZTNWWGQMxSpiI+CfO3oAQHf+30Vkac7Actr7KgMxKSXEO2qZe/Na5DbDQW2681dsPqGyU8QLu9tZalZsO5n5WOy6uOjR4qKlq6ulroqY4fLNA+7nVDXtys8LHUuvyCkGuBmc91gB3Wg9ef2CU6RpsQSSdC1uy0jNPaXxng4p6ampZ456yOa8rWEXgbbXODsb203UhwCauq4RhFYwBzXv90N7/hXuAfLZTtdT0k8fa1VFTyvaSGSTQNeR6kKOfXF8MjoHkOhY5zTewDgL2t05eqzVV7EqtkkWLxy2aykp+0DRtd1wCT4WH1VD4NohUVwqXhuSlGYNP7znaD6XVg4uqW0tPV1THWZidNGB0AzX+5RcP00dJhNMxzbSSMEspdzc7X6CwWasS1nAWtbqEl3U280gFpaS301SHPGllltzmOpXG/iPmlTPAvv6Lh2o6D5IJftBl026Bc3TAG50sqNV8ZVcrstFSxRM5GYmQ/QgD5lRdTjWK1B/GxCcDk2EiMD/KAVcY1o8tdFTgyVEjIW2vmlcGj6qExDjOhgu2la+qd1HdZfzO/oqI+8j88jnSP/ADSHMT80NfPzWsNWel4xxP8AatNLOGCmZKC6njboQdN976rZMFxS8TLG7GuI+4XnuiiMszGanO8MsN9TbRbV2LsLxKSmee6XZQ7o9oFtfEJ4i4ymSs/AhndC0DM5zLXd5E7f6JlJhjWsvNjOKAk6ZZAPkAAjglvTjsyQSNcrc1xpp6FOm0vbsd28pbfU5Wj9E0VnFcLhqGuFRjmOSBoy5XSBlh4WA+qaUdNS0NMKSNskMcvxsMpkNz1cef0VlqqamgY0R9po4u1IGv2VY4iqoaOJz5pGNZHleACAdDt4koM84urHPo6aB2hilliAvoA11h9CE54dx33mNtNVuAq2Cwc827Vo2t42soPEY5JsPfiM4c1s1W6Olv8AvAEvld5AljfmoctBAzNH6pYNTbNZwFh1tdc3O89FRcOx6tpA2OY+9QN0yvP4gHgefkVZaTE6asY10MocDyOjgfELONSns8p5HRce0H5lwlmu12h/iUf735IuqsgggtsAjRIwLoJPBI719O43s2aLb+ML0NxDhAmlmfkBilF3abO8fMWXnmgf2cE7xfMxuYW8NfsvUOHTtqsPpZx3myQtdfrcJOjPopqvCZMpD5Ifyu3H9fZSUXEtBKcrKgNdzY/uuHmCp/FMNHeeyPOw/EwC9vJVTE+H6auksY4wb3JydoSfAKYaGMcSUdPGY+3bM6+gbuTy09T8lQ5aet40xUxtLo6KAjtpbfCB06uPIepVyg9nlbUSAz1DIKbmyKINlkb06M8znPgEjix54UwT3fCKMtlAPZgNNmdXuNjc+N0XWbce1UD8Vjw+hYI6LDYBDFG06BxN3fb5Ktk31SniQvc+Rxc5ziS46lxO5KSqgWuhzuNCNiNCggoJCHFZhH2U95Byfzb/ADSv2izx/wAqjUEwBBBBUBGLjVElDVBI0AHZztJ3jcL+i9E+zyp954Pw54dmLI+zdflYrznQuFyHa3Bb5iy232O1rqnhmWmAt2Mx7xN/iAO3mkF0r8RbTOETWmWdzbhjdcrfzO6D9eS5SVgiqY4oYBJIcokLbDKCl1YZCxzIwGvcwvdK4aHUfEfO3pdcMHkMtdWGRzQ4SaNA1I6/ZWolm7XG6zX2xY4IsPZg1PIQ+f8AEqMvJnJvqfotBxWvp8Lw+euqn5YIGF7z4Bec+JcUlxPEamsqh+NO8lzfyjk2/gNFFVyQWc4BcrWXSQ3Oi5lASCCCAIIIIAggggCU3REAhsgdU7srwQB53Wp+w6uDK7EaB2zmCRtzzBIP2WTMOosrZ7Ma6Sk42w+3wzufE/ycwn9WhBvEsgkuZCRlcbd4qNqn/s6d+JN2Dm9sAfiabD6aJ024eCeQ2tfkq7xtiQpeH6iUlrRG6Nxa796zgcvXW1rBLUQ/tb4jD6mLBKZ2ZkQE1Rbm7djfTU/LoskqZXSOzG9jyTrE6+SsqZ6qd5dJPI6R7jzcfty9FHEk77opJKSd0olJQEgjRIAggggCCCAIIuDp1QGNkLWRI0ABUzwaC/izCgOVS13yBP2UNfVSPDdaMO4hw2rcQGsqGh3k7un/AMkHoWomkDu6bE2I130WW+1DGXS1VNhTXMJiHbTG1jmOjQD5XJ06LTMUlgocOnrZ3ZIIYjLI4a2a0a6en1XnzEK6XEa2euqbCapeZHi2g5AegACgbSO721uiSTdE43KFlQSFkbRpdGd9EBckXJHZFZASCCCAxsPJPcT+Om/6Zv6IIIGJ2KPkEEEAKEfxjzH6hBBBt/tM/wB3tb/D91jNXsPNBBA2Snf4nogggDP8L5/qg34j6oIIBzKCCCBJ3QQQQf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3082" name="AutoShape 10" descr="data:image/jpeg;base64,/9j/4AAQSkZJRgABAQAAAQABAAD/2wBDAAkGBwgHBgkIBwgKCgkLDRYPDQwMDRsUFRAWIB0iIiAdHx8kKDQsJCYxJx8fLT0tMTU3Ojo6Iys/RD84QzQ5Ojf/2wBDAQoKCg0MDRoPDxo3JR8lNzc3Nzc3Nzc3Nzc3Nzc3Nzc3Nzc3Nzc3Nzc3Nzc3Nzc3Nzc3Nzc3Nzc3Nzc3Nzc3Nzf/wAARCAClAHYDASIAAhEBAxEB/8QAHAAAAQUBAQEAAAAAAAAAAAAABgACBAUHAwEI/8QATRAAAgEDAQQFBA0JBgUFAAAAAQIDAAQRBQYSITETIkFRYRRxkbEHFSQyMzRCVHOBk6GyIyVDUmJ0wdHSFmOSlLPhNURTVYNyhKLC8f/EABcBAQEBAQAAAAAAAAAAAAAAAAADAQL/xAAZEQEBAQEBAQAAAAAAAAAAAAAAATERAiH/2gAMAwEAAhEDEQA/ADvS9M099I0930+zZ2tYmZmt4yWJRTkkjic099L03/t9n/l4/wCmu+k/8G0/91g/01ru61zJOOrb1Uvpmn/9vtf8un8qizWGn/MbX/Lp/KrS4dFoK2w2ut9BY20UYuNQYZEOerGOwv8AyreRnasNS9qdPt+n1BLC1h7GliUZ83DJ+qgbV9tNMAaPR9KSds/CyQrEmPAYyaFZ/bHWr9p7ozXNySSd/gF790HkB3CmPa3MXR9JGwR23Vc9ueXpNOQ7Vv8A2wuj73SLAen+VPg2ucNm50q2Pd0QGfvFUi28zllEbKVC5J7AW3cj6ziuLqyO6MMMpIPhxxTkO0YaftXps2Ev9PW1dnwG6NWU+c44UTQJZTxl4VtpVHykVWFZOa76bfXWlXPT2Mpi3vfJ8lh4inIdrVxb2+Pi8X2a/wAqXktv83i+zX+VRtF1GLVrBLqLAJ4PH/02HMVOHGnIdriLW33vi8X2Y/lT/JLc/wDLxD/xr/KuwWkRTkO1U61b262IHQxfCL+jHc3hSrpr3xJfpF9TUql6k6p5t40XSD+ZtP8A3SD/AE1rpK1RdKb80af+6Rf6a17NKkaNI74iQEuSeQ7/ALqrMTuhjbTaeDZyyBXdlvpwRbw+b5R8Aayaz07ULvors+6Ly9mIjVjl3ftYjuH3V5rOoXG1W0Et1HE5Nw27bRDmidnm761rZLQoNOukKjeFpAIlLDJ3mwWrWIWjexxarEvtuDeytxdmz1W8KIR7HenC0WO3R+LflEZvhB/Ajsootl33J/Z49wq1gVQnDj56DOBsAigqFMjjILlff8eOfuOfCoGt+x9HPIrW0JDdJ0ucdXIGCD4HnWt4zTWjyCKD5+1fYM2ZlkUnrZ5dlB95p5gkIAJUcCDzX/avo/WrJJLaQcOOcAisn2i0xYulO5nAJBxyGeVAGaLfzaPqaYfEMzKsq54EdnorUYSDnHvW4jFZHfRuFVXJZASFzR5sjfeVaVCu8WaJQp7x56AlxwphHGmq1O3qCs18e4l+kX1NSr3Xm9wr9IvqalUvWq+cHemH802P7rF+BaHvZGvHsNjdSdDmSULAhBxjfIBPozV5pbfmux/dYvwLVD7IFob/AGYu4wfelXHiVYHj4VSYndZVs/CYby3cTJAocAvult1R249Vbdsu0VxAPJulaPGQ8nvnzxyaylDFpcLMsaTSr1ffYIGMjh4n661nYuKW20OKW8BSR1DHqYA4dg5/Wa1gpgBigyAOJrurtz3GP3VDt7uGQRi4eON5BmOMtgkVYRmJ16m63ZwIOKBCVsgMuPrpzuQpPcKdudYfwr1gB20FFqsjdFgOFD8SMZNAWtjpoJY3w5OeI5kVpF+p31VYyyYJJ7qAtrL/AEyKzcz3MUEp4Jlhnn2AcaDHdYUxzNFxChuXdVtsA7LfXkYbqmMMB9dUuouWuJusrjfJDK2cjvq92BhBu7qfC5CBQDz50BwjcMHnT+ymKTjiAK9J6poIGvfEl+kX1NSrzXPiS/Sj1GlUvWq+cGumH812P7vF+Ba56hH01pLAmDIy4XH3CvdMbOmWWPm8X4FqbYi/fU7WONYvIfJnadZFB6eUnqAHGVwAx4VSYndYvb3Ek+qWqSaXdTRQ3zFvJYy8kgVuPU5kitLu9vtnJdPkNhqcCPG/XguopUkVuWCoHfUu22eg07alLmEbsOGeKPeJZJS2XJJPHsxUrarZm21dJtRt3ms9UhQmK7tjuvkDk45MPv7jWsZveXcWuWdzq1/tLNAVk3EhiiEYJHYsr8c+YEDlVbb6dewyxTjStpbi1DdRula2PH5QPR4z2gk8atdktk7o7ZXHtzI6JpsaN0kBJYl/ehHx1e3xq4tdiLq3165vrvX7y4tUVjFGk0omkLcAHLcDjznOBQFOze22k9HBp11f3VhdJuqYdYIS4fJwMMRhwe8V3132Qtm7e1uVh1i1muYePRRku+QeIAA50Lbc7MXN9p2zVtbsJtSa4Np0kiBiImTLb2OAVcbxHLsFRtu9gNF0HZOabS1uRqEEa5mkndumHaCpJXrYJ4YxwoKnbXa2fXVPtVe3VvarIEWCPIWTHA8uLHJ4gfWaFzshqsjLJK0UbyHdQXEgB49+GbdB5ZOKKdgNnrO6jutT1S28st7UiC1snOFaTcDFm9PDz1OttgoPbK5uYtN1C6eVi8TTzrGYgeOd5es2DwyeYoM21DTdQ0u8exvrSWGdUDFd5W6veGXgR40U7IXdvp2hLNeXMMCzzER7zcW9HGiLa3Zw3unxm6Zd6x3ysqDmu7kgisuhSJQ0iACUjIYLy81BrccqSqJEcMrDqkdtek8DVNsjI8uhRNKd595utjuNXFBA11vcS/Sj1GlTdaPuIfSL6mpVL1qvnBdprldOs8fN4vwiiDSZlaC3U/CRT7pPeDnFDWnn832n7vH+EVZafP0V2pY4WbC8ew8wapMTuu181x7czTSKgj6QRRbqkdUKCc9/Htq+0+RLhF38ZYbpFVusMXMUm9uhJhvLjiCRUzQxgvjGM5UHnWsQbOzbS9pb+eTdEN9Em6SQAXXhjj2kY9FWV0m8WZ0CxqMtNO/Be3IFTL60t72E211D0sT8wezx8DVfBs9p1thhHPIF5LLM0i+gmg46SGv9U8vUkWUCmG1DDjI2evIfDhgeHHtpm18XS6U29EkqIQzRn5S55ffVtE6SMXjPADAA7B3eqo20EbzaTOYh+UWMkDv7f4UGd7ImDTEuLTyo9a4EkDFSd5ewnzDqnu4d9FFvdQKJZ2urFgvy0mBVR3v3UJ7B3kMGsPpcs4c3Yae0c44SA9dB4EYOPCiG803TIJJXl0iyLF95t6Lg3jgcKAM2s23sjZ3dnoWbszK0Ut4RuxgHnud/hWZo7CKSNQXHJQBxJ5AemtI9kGOFtJD2ttBBGZAd5IwpY9goQ2T05bzWgWGYYB0svdvfJH8aA00eyXTtMtrUDrouWPieJqb2GvSRvE9pHGmtyNBA1oe4wP70eo0qbrLe5v8AyD1GlUvWq+cEdhLiytgeyGP8Irv0vPB7PR3VVWs2LWAE/o0/CK7iYAZziqTE7ollufLtAnmllTpY93eBOMEHgfrFTdFuOKAnrE4xQarB8qwDZ+TxwT499W+iXZEoWQ7rK451rB6FPfTJSZWMC8OGSR2UyG4yCG4UyFt1WcglnOSR3UEDV9ES8nt5TcXMKxSrI0cMhQSlcYyR2eHb20P7WjauW1ntNDjtZlmUqZnl3ZYweYC4wT3HNGTSjo+IYNnhnhVdOsqNNLIyrHjgzEAH66DMNitjdSstUt7/AF5ljFoN6BFl3m3+wnHn40Y7SyxXGnvIvwkfVdc4PLIqLdazbrfxWsUq9JOwUBWDEnHYKi6hIravYQSufdVrJHMv7QOY8/8AyoAjay9MuyGjRF8FwWfz1K2VtDZ6Shkj3Zbhi7d+72A1S6sTea3ZaZGVKRSADjwxnJ+4YoueQOxPjw83ZQdCVxwU0wsMc683uFcnagiaxxtxj/qD1GlTNUbNuuP1h/GlU/Wq+cSY5xFawtKyoojXi7ADkO01V3u1unWw3RM10/6sCcP8VAt6Wlu5TM7yYkcAMxO6M8h2Y4Vy5DdXGO/GK7mJ3V9qG1+p3aNHa7tnGeZj4u319lXfsea3OktzaXMzyBj0yu5yQeRoGWjD2OrI3ur3bKmTBZO7DsOSOf1A1rG0abflgN9shgMcakXMA1BjHLJILdB8ErFQ58SONCekTsFMLDrwEDv3kPI0U9Lux/k2Ck4znjigi/2Z2fCEzWrOTxAed2x6TVVdbObKtwOm3IXmA9w5T/CTiiJLeS4yJGC/tCuUmnRQ756Vn7urn10AlBpGk2czvp+l2sCjGZyu9IT4E+9Hmqu2lukt9OjuoF3ZI7qFW3ueC2MffRTcoqQt0ZDsnMuMACs526vkitnhDM8rzpL0fM7o4g8PHFAJ69cN7eXJiYI0c5xu9hBz6KJ9D12PUYgryLFdKPykRON4960K69a+Q6gtvPnygQrJPj9d+OPRiq04JB+UOTdooNS6Yjnw89Jn7+dA2nbS3lnurdgXUK8Mk4kUeB7aJrW/tryFZLWQMo4leTL51oO+oHegAH6w/jSqNdSkxYHE7w5eY0ql61XzgGuT7rn+kf1mmLT7ke6p/pH9ZrmKpMTuuirmtS9hO2SW+1iN199Zque7LGswjFaj7DNyLfaZ7ZYwVu7InJPvdxv471awS6lp0i/lU3obiNtwtyHDsPgRS0zVZIJFgu1Ck8m7D9dHl5YR3SnOFcj3wHPz0Jajo8bM8TrunGCh5Ed4oLKK+UIN1ge7xrlNd4jLSEBCeYNBmoaRfaeSbC9kjTOFjOZEJ/8ATzFU99qGoBAtzfOpxgCOIrnzZ4k+AzQW+1OvpZ2c8a9eVjuqAclj40L7IaO2o3M20OtEmxt2Mq55TOvH/CvD7qs9H2Nn1SZLrVY5LewBJELZElx4Y+Sp8eJrn7JeuxWliuhWYRZJYwjpGMLDB+qPPyoM71C8bUtQvNQkJ3rmZpOPMA8h6KjZp3DIAHZivCKBA+NJSUfpI2ZH71bd/wD2vM16KC60nU555Db3GJAFLCQjrHiBx9NKomhj3aw/uj61pVL1qvnES5Puqf6R/WaYtPuR7qn+kf8AEaaoqkxO66occaNdhbvyHa/RZg2FfejfzNj+OKCU54q+026W1vLG7cAdDJvkeCkGtY+oBUW9tIrlQrnDLxVu0V1ilVokfkrrvDPYDxqmv5ry8crbr0FpGQWdx1pz2KO4Z7aDw6LI0mVlTdIwXAyedTLLR7W3czPGJrgcpZQCw7sd2PCo90J7uU2du5jjVRvOnDD8xjzVcRoyRgOxdt0Bie2gg32lR3ETBHMbt28+NfOW3Vnb2W0d3bQXJupI3xPORjMh4lR5hit/2314bP6BcXalfKGAjt1YZ3pG5ejma+b9RkaSRndizMxLMebMTkk+JNBXMMGmMa6NTGHbQc+2nrTSKcDQWGhj3c30betaVLQz7ub6NvWtKp+tV84h3Hxqf6R/xGmin3GPKpzkfCP6zTQDXcxO6cvBs1YQsCsW8MjeK+kVXipCviPhx6wJrWPpzZedtR2b024nIJkt0Y47SBXfUZGZZ0BKxhQAycTvZ7BQx7E+ord7GJE2N60keE5PADmv3YogZlbjIq5A4UEbSpR/aC4W4c9I3wKns4Avnz9lEbEKpJ5UK3sEisby2C+UwgOpPJt3sPn4jwqu252uSw2Nhu7Jyt3qiiO1xxK7wyzeG6pP14oAj2Sdo/bjWSsTk2VlvRRbp4O/y3/+o+us8uZS7HPInNSbycYKrgLgYGc451XOSTzFB4aYaeeVMwaBp5V5TiKR81BO0P48x/u29a0q80TheH6I+sUqn61Xz3iVc6OfKJ/y6/CP+jPef2q8Git85H2Z/qpUqyW8L5nThorfOR9mf6q9XTGMZHTj/B/vSpVvazkGWwWuybNw6hC8Zuop91wqv0e6w4E8jz4eiiRtv4lPHSXP/uh/RSpU7TkcdQ2+JsrpLfTTFK0LqkhuA24xBAONzjju7aAtTM9+bGN5isVhYxWcCYJAAUbzc+bEegKOzJVKnaciufSmbncD7P8A3rn7Tkn4wv2Z/qpUqdpyEdFb5yPsz/VXntI3zkfZn+qlSrO05COiN85H2Z/qpp0RsfGR9mf6qVKt7TkTtF0RvLD7pHwR/RnvH7VKlSqPq3q3mfH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3084" name="Picture 12" descr="http://t0.gstatic.com/images?q=tbn:ANd9GcTxFrQVxn11VSqsSM8gCB4e8uwu5amCtRdUkTcyw9pxUb1VbNw7IDYltz1D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28860" y="1571612"/>
            <a:ext cx="2286016" cy="3208446"/>
          </a:xfrm>
          <a:prstGeom prst="rect">
            <a:avLst/>
          </a:prstGeom>
          <a:noFill/>
          <a:effectLst>
            <a:softEdge rad="127000"/>
          </a:effectLst>
        </p:spPr>
      </p:pic>
      <p:pic>
        <p:nvPicPr>
          <p:cNvPr id="3086" name="Picture 14" descr="http://t2.gstatic.com/images?q=tbn:ANd9GcQRZ7gjv-VD7TEJuZzNKwDzB-2bVtKJvH-1JLLkx1frOPU4P7K_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86314" y="4189506"/>
            <a:ext cx="2328866" cy="2668494"/>
          </a:xfrm>
          <a:prstGeom prst="rect">
            <a:avLst/>
          </a:prstGeom>
          <a:noFill/>
          <a:effectLst>
            <a:softEdge rad="127000"/>
          </a:effectLst>
        </p:spPr>
      </p:pic>
      <p:pic>
        <p:nvPicPr>
          <p:cNvPr id="3088" name="Picture 16" descr="http://t3.gstatic.com/images?q=tbn:ANd9GcRWjPJ0ZCa4G7SpcRTIwgQs_rzRXUWStxpVs_UGx1oBE5qpj5N13Q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102734" y="1571612"/>
            <a:ext cx="2041266" cy="3214710"/>
          </a:xfrm>
          <a:prstGeom prst="rect">
            <a:avLst/>
          </a:prstGeom>
          <a:noFill/>
          <a:effectLst>
            <a:softEdge rad="127000"/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8229600" cy="4525963"/>
          </a:xfrm>
        </p:spPr>
        <p:txBody>
          <a:bodyPr/>
          <a:lstStyle/>
          <a:p>
            <a:r>
              <a:rPr lang="uk-UA" dirty="0" smtClean="0"/>
              <a:t>Серед молодих акторів виділялися своїм талантом Ф. Верещагін, П. </a:t>
            </a:r>
            <a:r>
              <a:rPr lang="uk-UA" dirty="0" err="1" smtClean="0"/>
              <a:t>Кумаченко</a:t>
            </a:r>
            <a:r>
              <a:rPr lang="uk-UA" dirty="0" smtClean="0"/>
              <a:t>, Б. Ступка.</a:t>
            </a:r>
          </a:p>
          <a:p>
            <a:pPr>
              <a:buNone/>
            </a:pPr>
            <a:endParaRPr lang="uk-UA" dirty="0"/>
          </a:p>
        </p:txBody>
      </p:sp>
      <p:sp>
        <p:nvSpPr>
          <p:cNvPr id="2050" name="AutoShape 2" descr="data:image/jpeg;base64,/9j/4AAQSkZJRgABAQAAAQABAAD/2wCEAAkGBhISEBUSEhQVFRQWFBQVGBQXFxYVFBQXFBQVFBQUFxUXHCYeHBkjGRQVHy8gJCcpLC0sFR4xNTAqNSYrLCkBCQoKBQUFDQUFDSkYEhgpKSkpKSkpKSkpKSkpKSkpKSkpKSkpKSkpKSkpKSkpKSkpKSkpKSkpKSkpKSkpKSkpKf/AABEIAKAAcQMBIgACEQEDEQH/xAAcAAAABwEBAAAAAAAAAAAAAAAAAQIDBAUGBwj/xAA6EAABAwIEAwYDBgUFAQAAAAABAAIRAwQSITFBBQZREyJhcYGhMpGxBxRCUmLRI3KSwfAzQ4KywhX/xAAUAQEAAAAAAAAAAAAAAAAAAAAA/8QAFBEBAAAAAAAAAAAAAAAAAAAAAP/aAAwDAQACEQMRAD8Awco5RIIFShKSEaAyUUoJy2tnPdhaJJ+SBAalPt3DVpHotxw7lRrKYc5oJ1JPX+wUO8tsyA1pb5H2cgx6ATt1blr3Az+YbSN8tjJ0/dMoAUh6XKQSgblKa9E4JKB3tEEiUSCQSgiSwECmtQKU0benqtlwTkHtmtc+SDnnpA6Z7ndBhcckBsEnTx8gMytny7wqo2C5pacthjPh4eQWssOXKFL4GCdMWUrQ2Vg0bD5IKa04I5wGOSB+HafnmnbnlvFpTgeea19vaAKT2QQctvuR8RzafDKSNCCPp5LL8b5Me0FzNie7B03A6ruz7YFVt/wwOGaDzc8Efsmy9dO5x5LDgXsyeM/B2Wh/dcwq0y0wRBGRG4QDEjCalKxIHEEjEggmBqW0IQltagsOA2gqXDAQCBmQdPX/ADddnsRgpxlJA26D6AbdVzXka2Bc55EkGPV2vtC6SK4LJmIHyQR3VgT4D6+asbWqqykJGmm/jufmptJsILi2rypgKrLNWbWoDUesMlJIUepTCCi4o0Fp3XHud+FYa2JoEEEnzGY9vou039v3SfNc45ytmkCdSfp/hQcvCJG7X1P1QQCESOESC3wpym1LwJbWINTyAABVmM6mnk0StiLsEYZ3XLeG3z6VUkThBB8IIgrc2by9knMEN0yHmgvrNmp6k/VTGviFC4cclMr0u7lv7IKbiHNNZr3U7Wmaj25k7ADWJ8fooHEubuM0m960wg7gB0f0lXFOr91P8Njq1QjQQJM5S46BVXCuab+/fUZgp0W02kuDqbgZD8ODG/IktzkN8OqC05T55qVwGXDMFQEtO06Qclrat80Zzt7rLcN4VDsVQRuCBhmInLbI/MK245Zl1uezdhMgFx0a3c/JBjubftFfTeaVGnJmASC71DWrn3GOb61R+CuzCQSQ4AtBkGAQVqn8bNpcCi2j2tR5aAamFhdjEtcGnvBsHUka6BU/OV/TuWCqG4XAlrgR3mkHQn5oMWgjCOEBSgggg0ppo2U07CU0INdwS3r02llMtcGtxGm5rcLpExi1n2TtzWpkU6tFoaHCHNHwiTmQNiHAA+ZT/LNcVBJOfZBp/wCJIkeMfVNMtWU61Vk/HhqtaYzJye5o2EhpIQWvCq8tGyvbR43Wb4cYKvKL0Fk2g07CPqnbqkHCAJ9THylMUnyFJpglBGqUoAB2EBLc6aLhvB+mSK5q4nFg6TPXwCa4TUycHkDJBT1banVipgAeBkcLSROsEiQsdz3wsNt3uEzIM6k56rc04hxaZAc5vyM/3WO+0S8/gFvWAg5QUQSiESAoQRygg1ZRhElBqC35f4gadQCYByz0k9fA/stBX4d2zg44m1KRLqY7sEYTiBdEkEGPMBY1jVOsue67HYG0sTmfw8RPdwgwXRrMINbaOmD4K6tnghUdnGGeuY9c1Mt60boNDblTXOygalUVG67wR8S4o6mQAHE7ACSfAIH+N8ONQDs6lSk7DhlhAkfL/JWUvuV6wD+zvK4ADZxw907kOyICvf8A7Nye622cT+tzGj2JUO4vrrMutm4oMxUGY6RCBPDrdlvQ7Jr3vJMlzySSY8dlhufq8ho8fotTRu3vJx030z0dHsRkViub6mKoG9AT80GULUkhSjTTTmIGsCCcwoINOGp1rEQanqbEC6VJROA3zDcVWfrOu40nylSru4FKm55/CCf2C55acSqNqdq094OxCdMzJB8Dog7JaXRa4sO30VjRrLM8OuRdUm1aRh7REeI1YfJTrW+OhyO46HdBonXUQVN+9SQ6JO3gqMVcQTFLjfYuh+nVBobmhWeZb3dpUI8GqNJJcZ/mJS3c40g3JwUC553pAHE8HLqgLil22mzM5jNc9va3aPLzufbZT+McUNd8/h6dfEqtcEER9NMOYpr2pgsQR+zQT+BBBoabVJYxJp0oVBzPzF2YNGke+fiP5fDzQQOb+Mh57BhkA947TsPRUFNqQwZyd09gQaPkribaVbC52APgYjmydAHt/L+rULpN7bDLtGlhOjtvR2jm+IXFQup/Znzsx7RY3cFulNzv+hJ36FBeU7Rw0II6hReIWAe2CtNdcsmmcVEy38hzjyJVTcHOCCCDodR6IMRd8ukTAJ9VU3PD203Nc/JoOc6eE+q6G+IWM5ysj92LzkHPaxv6/wATo/SIQRw8ESMwdxn7oFYandPZ8LiPIn6K0s+ZXj4xiHUZEf2KDRlqafTR2t6yoJaZHuPROwgi9mUFJwoIK7jHN7iS2hkPznU+Q2WZJzJOZO+580YCVhQEE7TdIzRNYlmluEAATjHwZRtEhEWoO3/Zjz595YLauZrNb3XH/caP/Q91oebewp0nVaxwgDVol3oP3yXneyun0ntqMJa5pBBGoPULvvJPMlLiFuS8NNYN7OqwiQQQcwNmO6dZ1Qc2vvtBoUjNNprjaSabR4O1J9FR8zc+O4hSDXUW0+zc10scS2PhiDpqn/tB5Jfw64L2NLrWpOHL4ZzLD0IOhWd4bYFz6lNulSi9zRkXfwyKoBAzB7p1QVtZuabwp4iQmkB0bhzDLTBWg4ZzAHQ2pkdJ2KzhCKEG9xeKCw/3l35iggcaEtoQDUsDJAAE5TckBBpQOxB89UqEG5hFjAyd89igdY1XPLfH32dw2q3QZOH5mz3m+0jxCqaEHQylvCD0Dxq1o8Q4bUHxMfRL2uGocG4mkeMrzjy9f9jcUah0bUaHfyOMPHyLguofZLzX2dQ2dV3cqf6c7OOrZ6OHuFzvmHgnY3d3RP4X1C0bwHFzT/SfdAjmPhBtrqrQOjXEtPVhzafkQqWqM1q+Y7n7xaWlzq9rTQqEdafwE+bYWZqNQILU2QnGoPCBpBKhBB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2052" name="AutoShape 4" descr="data:image/jpeg;base64,/9j/4AAQSkZJRgABAQAAAQABAAD/2wBDAAkGBwgHBgkIBwgKCgkLDRYPDQwMDRsUFRAWIB0iIiAdHx8kKDQsJCYxJx8fLT0tMTU3Ojo6Iys/RD84QzQ5Ojf/2wBDAQoKCg0MDRoPDxo3JR8lNzc3Nzc3Nzc3Nzc3Nzc3Nzc3Nzc3Nzc3Nzc3Nzc3Nzc3Nzc3Nzc3Nzc3Nzc3Nzc3Nzf/wAARCAChAHkDASIAAhEBAxEB/8QAHAAAAQQDAQAAAAAAAAAAAAAABwAEBQYBAgMI/8QAOxAAAQMDAwIDBQUGBwEBAAAAAQACAwQFEQYSITFBE1FxImGBkaEHFCNSwRUyQrHR4RYkM0NicvElsv/EABQBAQAAAAAAAAAAAAAAAAAAAAD/xAAUEQEAAAAAAAAAAAAAAAAAAAAA/9oADAMBAAIRAxEAPwA4lYWStUGcpZWFymk2g8oFJMGDkqNqroyPjcEyuleWtOOyqdVPVVMhELS4+fZBazfI89QsG+RgdQqQYJC/w33CJkh/gErQf6rlU2er2bmzSn373ILsdQxg9U9o73FLj2gg/WQ3GnOWTPwPzHIWlJqCoo5AKkOaPzgcfJAeoKhsg4cnAIKG2n9Stla38QEEZByrzQ1rahoIIKCRysrVpytkCSSSQJYWVq4oNXuACjK2Y4OE4qZg0HlR7pIwHzzuDY42lzi48ADqSgiLm6npYDVXKVscXRrc8uPkPNU6qulRetzKRsVPRDje8kl/uAHX16e5M7pd6nVd1dNTwvNJGTHSU+394Z5e7yzx9ArPZtGU4phNd5fHqnc7Gudsb6DgfRBWGWOjZFhrYHkcEbGDHyUPc7eaAF9LPPSu6gwzcEfDCK9Np2lhA2U7GAdCMk/UpvXaUpKohzwCR0c0lpQBoXq+0Dw588k8f8TZm7wR8eVIwXe3XZrY6iL7rOeM5zGT69vj80QrjpSm8Hw2tZjyx0Q31JpaShe6SBp2+bcoERU2ap3wn8POSzPX3hETSeoGzsYQ/IPn2QrttwdHtpq076fIbvd1i/sp+ibNaK7xAD4Lj7eP5hAeqKobLGMHKeBVHTlw8RjQXZ9+Vaon5aEHVJIJIMFN6mUMaV3ceCoW8VXhxnBQMa6ty/aDyThVy/VTrxWQ6bppHMhcBJXSNPOzqIwfM9/d6rSWu3VUj3ctjHn81C6UM3jTVs+RLUPMj3Hrz2QWyhpaelkEVJE2NjBtwB2CmGPOA0OxlQVO8iUl3fupOndudu3Z8kEtEARxz6rq1meFypyA0ei65JfhvbkoOE1PnkqBu9qbO07mAqyOy4DomlSMsd+pQBbUdj+41JqQwbGnErPzNPVTWnoG11llgkGZaJ3hhx6uYRlh+XHwUrrSm208juAHjOe6h9GVMbbmKdz+ammMZB7uadw+m5BNaYqjTTmlcceH+7/1/siRbpxJECEJLjKKC4xzDhocA707ohadrPEjaCeyC0g8LK0jOQt0HKZ2GlUzUtYI2PJPDRlW2sftjJQ11fUZa5uf3iG/VAztmZWuJ5Lgc+pWlocZGP7YGBhdrO2KOPfJIGNAyXE4AUZaZ8VU9NGQXROyHZ4c3sUFxoGYiaZB7WOpSmu1utJAuFXDA3qPEfglb0Jc+na4jgKmXHTtPdrzU1V1qXR0zHdc4BHrlBcKf7QtNul8P7+0AdSWkD5qzGeGoa10EjXtdyHNOQQgPqK2aSp2kWe41Ek5HRrS9nv5x+qlPs3qLuyrNLR5lpgRuBdjaPcCgNAH4ZBUHc73a6aQQS1tO2Q9Q6Qeaq32jXy6WpkVHCxwFWxzRIOo6Zxjnuh5QWm1TsJr762mlzjw3Usjhn3u6IL7rGuhrBAynmZMzBy5jgQqPZnzR6xoGxP/AN9o+B4P0TF7ai0VeI5mzQkY3xuy17U/ZcYbFqiO4SUhqI2DfFGH7ercA9D5oLJqgHxX5JVi0NXmWmhyeR7J+BwofVUTnOL9uNwyAtNCTOZNLG49Hgj4/wDiAy0ztzGld0xtz90TfRPUDC5u2xOQp1TLuqo256vz9CiheDiE+iEeppWiviye7v0QdKunfUWWVkUmx2WHOM8BwXWhnnp6KJ9xa1+DtbO1uH8dnDuCu1okZNEYnj2XtwU8paaKqofxWhzo3OJB/MOCgmLHOyppPYI2HgALS56Vprm8OqpZvuwGTC0+y4+/3e5R2nx90DmAnBcep6BW2nlyzaTx5IKlJpK3Uc7p6GFrJ5WlmREXDnqACdo+SsNqt7bdSsjcyNr2DJLWgZJx1+SkKiWGCEyPIaGjOVCyV81U51QwBkGQGh37zh3KDTWz6drbVV1EQlDJix7T3a5pBCirlpq219THV/do43bW7PDhJBaBgZG4DOPcs/aFUBlrpoWSxGV8jCxuecq02SqjmtNJK0jmMZ9xxygp1P8AZ3bYnPqpHSCJoJDJAME+eB09FQNXwxy3x1LRjdgNjYR3PQIq6xvAio3tD/Zweh6oX6RH3/W1uEgyPvHiEHyaC79EBC1PT4jw7ktABPwUBpg+FdCwd25+R/urPqqTLXDuVVLHkXoH/if0QGK0OzA30Ukoiyn8FvopdBFXn/QPog1qrIr4z/yd+iNF4bmA+iDOsQWVLHdMPx9P7IHNjnIc0ZHZWFlE1su9knhxSu3HyBPUH16j4qkWyoIkbzyUQrLMyWLZK1r2kchwyCgjqSRkdRGeC0u25HQ+9Tv3lsZz0CqFwa6iulRAAWxsmOwAcBp5H81ORAyRtkMnsngk9kDt0v7XrBCDimgIMpz++ezf6rTUlhbcS6oiraujc1mXMgeNjgB1LSE0mtlZPK2K3VhpYQd0kgZku+B4TFou1NK9lfqKOGNh9mR1OMke/lBWZ9G3qpkhmlr4pGyDIe6Rw2eox1V4tb47LYmUAm+8OhBL5SepJJIVdu9xkqmFrdTh2zLdkFJtBz7u/wA0wsunnyyRy1FzncyVx3sfx8Sg2v8AchVMcA8ObyQM9lHaCsl4nv1Fdqenc2hZK7fUEjbgDlvnznH/AIo7UMzG3GenpSTEw7Ae5Rls9D+w9KUVvIxIyIGUf8zy76nHwQQN/kMjnBQtni/+s04wQ0/opa5DLyU2scJdc3Ox0b+v9kBKsw/Bb6KWUdaW4hb6KRQM7izdE70Qg1zTHEhHY7vkjNUt3MIQ61fQ72vGOCEA1oXEPHKu+nal+WjKqFPRvEu3B9k4UvW3EWCzvqsg1DhtgYf4nHv6DqUElq57WXhmJATLTtLmhwy0gkAke8Jxa3mstrmRyHxBnjPRQf2e2d98ttfcKt5kqpanAkkOd2GjIPuOfhwulxtV3tEslTbd7mA5fER+JH7z5j3oLPZ7xTmY0Mkm2paSHNIwc/0U0aG1OxNVNa8nu4oPvoq65SmaRzo5gMh3IKxPe77bi1lQ/wAQM4aXjOEBYqrRZzG6RsDGNxkOCHeo77FbXvpaJ4cXfHHxVZq9Q3Spbtlq5Az8rTgKIc4yEucSXHqSgIn2W6b/AG3c33iuINJSSZ2k/wCpL1A9BwT8ETrtJncEENJatuOl5nGnxNSS8yU7zhru2Qex96vTftJsdc3/ADEdVSPPGHxh7fgWk/UIH1U3eXLvp+l/Ge8j952Pkm9JXUNyZvoamKob3Mbs49R1CsFhjacbfNBaKFm1gHuTtcoGgNC7INXjIKq+o6YOiccdlaiFEXmDxIHYHZAGbtcqSzmSWZpfITiOIcFx9ewVCulxqLnVGeqfk9GtHRg8gOyumvbe8vf7PQ5acd0PRnPkUFo0RqeTTlwBeXPopT+NGP8A9D3/AM0f6KWhu1HDUxOjnie0Ojla7+RHIXlrp3V0+z3Wz9OVX3arLpLbMfbaOTE78w/UIDRW6bglc58TWh553N9h3xwMH4hV266aqIoy6opDVxY5LByB6K70tVFUQslhe18bwHNc05BB6FOmvyOqAEXay0NXI2mtlC4VDuA0ZBz6J5Y/smrqsfeLpUNpYOzG8vd/RXH7RdXs0rNSsoqGnmrKhjnFz+NgGACccnPPyXPR2vo9R0r6eqa2C4RDc5gPsyN/M3P1HZAJ9X0Att2kpGNIbF7LfeB3Vek8kQ9cU7Zr34h5D2O+eEO3EkIJCxmY3SB0Mj43B2XOYS07R1GR8kfdJNc6Fhd5IP6ItT5J2yvadzsY9Ed9P0fgwM4xwgnIxgLdYHC2QJN6iMPYQfJOFq4ZCAbazs3jRvLW54QTvVvdS1DjtIGef6r1FdKJtRE4FoKEusdOnL3tZ9EAmxx1WWjCc11FJTSOGDt9FwwgIX2Z62daZ22u5S/5KU4ikeeIXE9P+p+hRriqWuZncAOpOV5SLi0E57K42rXtf/hyax7JZqqQCCnlBy7a7gg989h6oOuvmXS73Covz6eQ257/AAqeXORsbwDjsDyfiq/p2pdR3qina8tAlAOO4PBH1RctNE2LSTLHUyh833d24HtuzwPQlBKbfBUOa4lskbyOOxB/qEF61QZKiUuidl8DS8kd2j/1VOltslRXFm0mNuMnHU+SvFmlpLnbHTHcaqoiMb2Y4af4ipux6aaJGkR8DHZA90XZRG1jizHwRJpYhHGAEwtVAKaNoDQFLNGAgyllJZQYSSSQaPaHDBULd7WyqjcC0fJTq1e0EYwgCupdKEuc5jPPsqPVabqGuO1rm/Bek6u3xzDBAPwUPNpyBzs7Ag85z2C5Nzth8Qe44P1TeG03WGRro6Sdr2uDmuaOhHQ5XpD/AAzAf9tvyWP8MQfkCAe6Wqq6Zz7heIpGVQjbC1jQPbaOS7rwTwq1dtPeNdqmpZG7bNK6QRkcNyc/HnKNbdPxMGA1YGnYi7JYEFI0jZJGbN7OPREu3ULY2N9kdFtQ2yOnA2tAwpNrccIMMaAMLfCQWUCSSSQIrCSSBJJJINHLn3SSQZWUkkGD1SHVJJBu1bpJIMpJJIEkkkg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2054" name="AutoShape 6" descr="data:image/jpeg;base64,/9j/4AAQSkZJRgABAQAAAQABAAD/2wBDAAkGBwgHBgkIBwgKCgkLDRYPDQwMDRsUFRAWIB0iIiAdHx8kKDQsJCYxJx8fLT0tMTU3Ojo6Iys/RD84QzQ5Ojf/2wBDAQoKCg0MDRoPDxo3JR8lNzc3Nzc3Nzc3Nzc3Nzc3Nzc3Nzc3Nzc3Nzc3Nzc3Nzc3Nzc3Nzc3Nzc3Nzc3Nzc3Nzf/wAARCACqAHIDASIAAhEBAxEB/8QAGwAAAQUBAQAAAAAAAAAAAAAABQECAwQGAAf/xAA3EAACAQMDAwEGAwcEAwAAAAABAgMABBEFEiExQVETBhQiYXGBI5GhFSQyQrHR4TNSwfBykvH/xAAUAQEAAAAAAAAAAAAAAAAAAAAA/8QAFBEBAAAAAAAAAAAAAAAAAAAAAP/aAAwDAQACEQMRAD8Aj35qSPJOaqoc5qzEaCzGTmrcNVYVJNXYloLkFXYQW4Az9Kh061kuJdqggAZLY4FGlubCyPowlpJe5jXfz9RwKCsLaZkLCM4HmoQCpIYEVbu5ZXjDxIwbnkpj/v61ltUnu47kvDvQnqg/X7UGhDAClBoFp+sys2y9TOeN4XBH181oUKsoPBB6EHNAgPPXNKp807b8q7HNAqtS7jTQOa40C5NdTd1dQebpxVqAZPI/Wq0Yq7AmSKC7bpnHFFLG0M86DB2D+IgVUtkATJ6VrbCAW9jGQMMwyc/OgaLUPEItxS3AwUTgt9TVmGOOFQkSBVHYU0t2zSGQDvQOll2gnvQ+b0ph8QHyqW4cEE0NkJB4JFBHcWsQ/hReKSzlMDIinMQ6r3H0/tTp5RtqiZSrgig0cZDqGXBB7jnNcao6dMBMFxhZxuX/AMh1/TFECOOaCM8UwtmpCKjK80CZrqdiuoPOoxyKI2yjIofFmiFqfiFAUhGdif7mAFa26faQvYcD/v2rG+ptlh+Tr/WtVfN+8D5UCF/FV7q7itonlnkCogySfFOYnvQ7VILSSJpL7DRIuTuPwjFAPf2y0cMVMkzdshOM+Keuq298ge1k3DuDwRWK1e90ueQixtpEH8pxjP2zRD2Us/fZdkClZcZJzwRQa9wnobpG2qBkk0Cl1myWTbvYgfzBeKT2jhksTHazMSGGSRzVHTrvTUYJNFn8jn7ZoNXZTpLBbzRyAgSjBBrQFcn61mdItbdZmW2J9GR1dR4INaduKCNhimEVIwpD0oGYrqXBrqDzeJueKvQPlhmg0U3NX7SXLDNActIknuFMjMscWHbaMseRgAfUitG0nqzyLjlThs9QfBHas5pzbrhELbRIpQN4PVf1C0UN9I3tO9nHDHHG6MzNt5ZsDBz9KC/tOM0O1DT4750F4Ge3U7hGDgMR58/Si+McGop2CrgDNBh/aDSrcXKSwRESY2qFPTHT6VrvYzQvcLRbmUgyuM4HRQaFXUIVzLKSFHejeha5atpz3NzcRQQI/ppvYDoB/ego+21ujtHtx6hXv3FZkaW1zOZ5yjO4+Lng8Y6fSjXtbq9pNqMMMMobgDfnjnwe9ULKcsMt1Bw31oDGjQm2t2J3FIiCueTWgPPy+Xig1lN6luyR4yxUfrRdmoOPU03rXF6QNzQLiupd1dQePxnnrRC3bBFCozg1ehfAFAailBUDkfOtlp7RX1ut8VBdFwxHGCByPn5+9YKJqsJdTxwywRyskUuN6g9aDf5V1VlwQwBBHcVWlAZ9ueTTdMkDabalRj8JQB4wKikk/ewAccUAvU4ZNT1GPT4TtgQBrh/C+B8zRG6i0zTot3pQBo0xGXQHnGOtA54rm51ee1tLgwQHDXEw/iI8LQvW49BtkOxbi7ux8P48rEfft+VBVnhj2RSFVMuSWHBHWiVhKhcg9H647Gs5GsMjcxCPwUbGKI2LMlwqb2KnuetBrtIbZMFbueKOE0E01Emk3kf6WDweM0VLcUDyaTcQetRl+aQHJoJt5rqizXUHkq9auQHkUPB5qzA3IoC0RGKmCbhjsapQtRGAqMFztXuTwKDW6GDNoqbeTCzKR8uv/NVtVZURZdxG3qaj9itQW61G/toCrwJCj5Xu2SD9sUQ1awaeN0XgN1oAFhqWn3t06KWTJ5J/mqXVtSsdIT9zijec9yM0Gf2XuFmLK4AB4OaEa1CsU4iEm9lGDzQWp72O7kMzqA7dcdKZCwa4SOIbpGYAYoVFC7MAKL6e/wCy57a8OChnCOTyMEc4+1Bu7C391tVizlurHyamLEUiyIyb0dWQ9GU5BpDyaBd1Ju55prA0zvQT7xXVDmuoPKxU8LBTzUHSmOxPc0Fxr4RZ2Dcw89KrGeS5lzK5K+O1VmNPhPxCg1fsHdix9qoVYgR3MbQnxk4I/UCvUrm23KdnU9v7V4cXZCkqMQ6EFSOoIr23RNRTVNKt71CPxUywHZv5h+dBk9Tllhd06YyMk1l/2RcXk5YKWZj271tfbfUtEs1EN8JHvSNyLAMOB8zjGPkay+h+2VvYzvHLZbIJOPX3F5E8HoAfsM/WgmtfZ1omb3xdmOAitz9yOn0oT7XyoJ4LeMYEa7iAMAduB9q2E86PEJEYMrqGVl5BB6GvOtVuPer6aUkkM2B9BQQW15c2Uge2meMjw2AfqO9azSfa9HwmpoEbp6sYJB+o7VjiMimqe3ig9biuILhA9vIsiHoVORXV5bbXM9q++2leJvKsRmjtr7WXcYC3ESTD/cPhP9qDa5HkV1Z8e1VlgZjmB+n+a6gxRNQu1OJpjGgYafGcEGm5pwoLSnKkmt77DawbXQpLePmYS/Bnoueprz2NuaPeyVzILr3WPGDIp58d6A3qPsfPqMc19ayvLdByWEjfx9O/mshFZNcX/pyfhhULMpGDx/mvbbZ8WcsuBsAJA+grxue7e01mO8GCc/EG5yCMH+tARjuZNN02WFncrzsDHO1iOMfL/NZsjnBoxr0xMqxjoEDfn/8AKDE5oF203ABpwOaVuKDsUmaUdK40HZPk11JXUEZNMJpWphoHZrhTM04UEqHBohoNx7trEMmcAnFDBUkb+nPE4/lYUHtUV6r6RfEEBYYmx/6mvHNUffICPFa9dYMWmX8G7Bkt89fPFYu8POQaCxdzeqts+efRAb6gkVVHNNV8ovgcClBzQPFIFOfipRyKs+6XDOB6TA4zg9aCHaaQg1PNE8RxIpU4zgjFQnNAzBrqXPzrqCJqYRUjCmNQRHrTweKQgVw6UDgac3TI7c00Up6UBGWdiic/6kIB/OqV1zSq2ViHgYP5025POKBo4VQPFOXrTfA+VPWgkUADJ6CtjpWpQtYLvj9T3ZF9WTK4+5YisYzHoP6VotL0eaTSLqX1ofxUUw7ZBhsEkgnsRjocUFPVJPeb6aZWBjc5QKR8K+OOlD5Bip2AUkBlbHdTkVFJzQVsV1SV1ATTQZZYo3W5hG5NzK2Rt4BA+fB/4qL9iSGBJjOFDDMimNsxrsZ8n7KfuQKGG4maP02mkMYJAUscAZ8Unv15FgR3U6DJ4WQjwf60BZvZyVZNhuoMmQoMg8gEjPnqOmOnftUA0G59FJUngZNuSysSB8LHGccn4T0/pmqFxd3Lg77iVuQ3Lk89M/kMVCJH9ZhvbA6DPT/uT+dAYXSBb6nNaXLq4jikk3Rk7TtzxnaT25wDjp1qVtAaWYCCeNUeRVjDnJ52gnz1fx0HY8UDNxNG2+OaRXwDuViDk9T96t6XcTnV7FTNIVe4idwWOGbd1Pk8CgvJoknpmb3mPYBuQuChbhiQQeR/CfPXnFOk9npzMomuIo0LFd5U4yCoGfqWFBZLifKn1pMy4Eh3n48HjPmrD3157u597nys42n1Dx8LUBAaFNJOYEnQzAI0ilSFQMwUHPfr4/WmXGlS2qI7yRMHdFGw5I3Lu6fpzQ5ZZCqsZHLHOSWOTjpUkLsWbLMcZIyfA4oCd1YWqXUSrJJHETMjl3ByUJA5wAM/Or91cto9+IbJt9ugeN7dyHXaSRhiO56+QQKzEcj79u9tvXGeKsI7nqzHJBPPXrQTsQc4G0eKicZp/eubpQQV1OrqD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2056" name="Picture 8" descr="http://t2.gstatic.com/images?q=tbn:ANd9GcRqO8WBbYQ9SKrJGUCOBvfrrSPsJLbFutruFtgVM8_YrSx0WdV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786058"/>
            <a:ext cx="2953826" cy="4071942"/>
          </a:xfrm>
          <a:prstGeom prst="rect">
            <a:avLst/>
          </a:prstGeom>
          <a:noFill/>
          <a:effectLst>
            <a:softEdge rad="317500"/>
          </a:effectLst>
        </p:spPr>
      </p:pic>
      <p:pic>
        <p:nvPicPr>
          <p:cNvPr id="2058" name="Picture 10" descr="http://t3.gstatic.com/images?q=tbn:ANd9GcSx7FwwVwfNLVJwPdWFkIPjaBLus-S6nZLPz5O25Zsd6Ob8ZOXj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67767" y="2428868"/>
            <a:ext cx="3032993" cy="4429132"/>
          </a:xfrm>
          <a:prstGeom prst="rect">
            <a:avLst/>
          </a:prstGeom>
          <a:noFill/>
          <a:effectLst>
            <a:softEdge rad="317500"/>
          </a:effectLst>
        </p:spPr>
      </p:pic>
      <p:pic>
        <p:nvPicPr>
          <p:cNvPr id="2060" name="Picture 12" descr="http://t2.gstatic.com/images?q=tbn:ANd9GcR9SD073z8B8OJnNULM_wOQqEpPQMwT5k9y7Y7qtA4BBGJ6qJMOHw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01845" y="2857496"/>
            <a:ext cx="3037419" cy="4000504"/>
          </a:xfrm>
          <a:prstGeom prst="rect">
            <a:avLst/>
          </a:prstGeom>
          <a:noFill/>
          <a:effectLst>
            <a:softEdge rad="317500"/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488" y="0"/>
            <a:ext cx="3143272" cy="6857999"/>
          </a:xfrm>
        </p:spPr>
        <p:txBody>
          <a:bodyPr>
            <a:normAutofit/>
          </a:bodyPr>
          <a:lstStyle/>
          <a:p>
            <a:r>
              <a:rPr lang="ru-RU" dirty="0" err="1" smtClean="0"/>
              <a:t>Плідно</a:t>
            </a:r>
            <a:r>
              <a:rPr lang="ru-RU" dirty="0" smtClean="0"/>
              <a:t> </a:t>
            </a:r>
            <a:r>
              <a:rPr lang="ru-RU" dirty="0" err="1" smtClean="0"/>
              <a:t>працювали</a:t>
            </a:r>
            <a:r>
              <a:rPr lang="ru-RU" dirty="0" smtClean="0"/>
              <a:t> драматурги </a:t>
            </a:r>
            <a:r>
              <a:rPr lang="ru-RU" dirty="0" err="1" smtClean="0"/>
              <a:t>М.Зарудний</a:t>
            </a:r>
            <a:r>
              <a:rPr lang="ru-RU" dirty="0" smtClean="0"/>
              <a:t>, </a:t>
            </a:r>
            <a:r>
              <a:rPr lang="ru-RU" dirty="0" err="1" smtClean="0"/>
              <a:t>В.Минко</a:t>
            </a:r>
            <a:r>
              <a:rPr lang="ru-RU" dirty="0" smtClean="0"/>
              <a:t>. </a:t>
            </a:r>
            <a:r>
              <a:rPr lang="ru-RU" dirty="0" err="1" smtClean="0"/>
              <a:t>Велику</a:t>
            </a:r>
            <a:r>
              <a:rPr lang="ru-RU" dirty="0" smtClean="0"/>
              <a:t> </a:t>
            </a:r>
            <a:r>
              <a:rPr lang="ru-RU" dirty="0" err="1" smtClean="0"/>
              <a:t>популярність</a:t>
            </a:r>
            <a:r>
              <a:rPr lang="ru-RU" dirty="0" smtClean="0"/>
              <a:t> </a:t>
            </a:r>
            <a:r>
              <a:rPr lang="ru-RU" dirty="0" err="1" smtClean="0"/>
              <a:t>здобула</a:t>
            </a:r>
            <a:r>
              <a:rPr lang="ru-RU" dirty="0" smtClean="0"/>
              <a:t> </a:t>
            </a:r>
            <a:r>
              <a:rPr lang="ru-RU" dirty="0" err="1" smtClean="0"/>
              <a:t>п‘єса</a:t>
            </a:r>
            <a:r>
              <a:rPr lang="ru-RU" dirty="0" smtClean="0"/>
              <a:t> </a:t>
            </a:r>
            <a:r>
              <a:rPr lang="ru-RU" dirty="0" err="1" smtClean="0"/>
              <a:t>О.Коломійця</a:t>
            </a:r>
            <a:r>
              <a:rPr lang="ru-RU" dirty="0" smtClean="0"/>
              <a:t> “</a:t>
            </a:r>
            <a:r>
              <a:rPr lang="ru-RU" dirty="0" err="1" smtClean="0"/>
              <a:t>Фараони</a:t>
            </a:r>
            <a:r>
              <a:rPr lang="ru-RU" dirty="0" smtClean="0"/>
              <a:t>”.</a:t>
            </a:r>
            <a:endParaRPr lang="uk-UA" dirty="0"/>
          </a:p>
        </p:txBody>
      </p:sp>
      <p:pic>
        <p:nvPicPr>
          <p:cNvPr id="1026" name="Picture 2" descr="http://t2.gstatic.com/images?q=tbn:ANd9GcTpyO0W1tm-FBZWzFJqsS55saYGFMSVgFTe0i_3k268T3GarRHFf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071546"/>
            <a:ext cx="3389891" cy="4643446"/>
          </a:xfrm>
          <a:prstGeom prst="rect">
            <a:avLst/>
          </a:prstGeom>
          <a:noFill/>
          <a:effectLst>
            <a:softEdge rad="317500"/>
          </a:effectLst>
        </p:spPr>
      </p:pic>
      <p:pic>
        <p:nvPicPr>
          <p:cNvPr id="1028" name="Picture 4" descr="http://t1.gstatic.com/images?q=tbn:ANd9GcSSCfG9tyPIe5erF86_XXFHTxFIhJmkgs_UaL49jDLSYRubKkvkb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57852" y="1142984"/>
            <a:ext cx="3286148" cy="4779855"/>
          </a:xfrm>
          <a:prstGeom prst="rect">
            <a:avLst/>
          </a:prstGeom>
          <a:noFill/>
          <a:effectLst>
            <a:softEdge rad="317500"/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20" name="Picture 8" descr="http://kiev-pravda.kiev.ua/wp-content/uploads/2012-05-26/nacionalnij-dramatichnij-teatr-im-i-franka_1.jpg"/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-1" y="0"/>
            <a:ext cx="8943459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4357686" cy="6500833"/>
          </a:xfrm>
        </p:spPr>
        <p:txBody>
          <a:bodyPr>
            <a:normAutofit/>
          </a:bodyPr>
          <a:lstStyle/>
          <a:p>
            <a:r>
              <a:rPr lang="uk-UA" dirty="0" smtClean="0"/>
              <a:t>Провідними театрами були ім. І.Франка в Києві, </a:t>
            </a:r>
            <a:r>
              <a:rPr lang="uk-UA" dirty="0" err="1" smtClean="0"/>
              <a:t>ім.Т.Шевченка</a:t>
            </a:r>
            <a:r>
              <a:rPr lang="uk-UA" dirty="0" smtClean="0"/>
              <a:t> в Харкові, </a:t>
            </a:r>
            <a:r>
              <a:rPr lang="uk-UA" dirty="0" err="1" smtClean="0"/>
              <a:t>ім.М.Заньковецької</a:t>
            </a:r>
            <a:r>
              <a:rPr lang="uk-UA" dirty="0" smtClean="0"/>
              <a:t> у Львові, </a:t>
            </a:r>
            <a:r>
              <a:rPr lang="uk-UA" dirty="0" err="1" smtClean="0"/>
              <a:t>ім.Лесі</a:t>
            </a:r>
            <a:r>
              <a:rPr lang="uk-UA" dirty="0" smtClean="0"/>
              <a:t> Українки у Києві, Київський театр опери та балету. </a:t>
            </a:r>
            <a:endParaRPr lang="uk-UA" dirty="0"/>
          </a:p>
        </p:txBody>
      </p:sp>
      <p:sp>
        <p:nvSpPr>
          <p:cNvPr id="13314" name="AutoShape 2" descr="data:image/jpeg;base64,/9j/4AAQSkZJRgABAQAAAQABAAD/2wBDAAkGBwgHBgkIBwgKCgkLDRYPDQwMDRsUFRAWIB0iIiAdHx8kKDQsJCYxJx8fLT0tMTU3Ojo6Iys/RD84QzQ5Ojf/2wBDAQoKCg0MDRoPDxo3JR8lNzc3Nzc3Nzc3Nzc3Nzc3Nzc3Nzc3Nzc3Nzc3Nzc3Nzc3Nzc3Nzc3Nzc3Nzc3Nzc3Nzf/wAARCACpASkDASIAAhEBAxEB/8QAHAAAAQUBAQEAAAAAAAAAAAAABgADBAUHAgEI/8QARhAAAgEDAwIEAwUECAQDCQAAAQIDAAQRBRIhBjETIkFRFGFxBzKBkaEVI0KxFjM0UmJywdEkc7LhNYLxFzZDRFVjkqLw/8QAGQEAAwEBAQAAAAAAAAAAAAAAAAECAwQF/8QAIhEAAgICAwADAQEBAAAAAAAAAAECESExAxJBEyIyUWFx/9oADAMBAAIRAxEAPwBXcbKrhEyyEhsnuajT3G8RnbhlAzk1I3yRsdgAPz9jUZQk4ZX7/wAAPFeejrZ3ZuWm8aIEyhxtA9TVlq2nC1USQzK4Z8yYHmR+5GKhWZhRJCXDOBtA7bSPWpXjz3+XkeAyRDaWLbWb5n3oEHPTj3M+n2CWSK8QctdSOQcseTwfWiyaJZoXjYDaykYIoC6b6mttJs1tbiykQE7jJHyGPvRPZ9U6PdjKXaofaTy11cco1VmEk7sk6Nph0+ArLKZ5SeZGHOPQfQCgX7UiBqFqS20+Cf51pEcscqho3V1PqpzWdfadGG1C1PBPhEYz86ORJQwOGZFn0ZbRRXmUAB8NDnHutGtDPTcSJcRsuf7PH/00S1XH+SZ7PaVeZpqS5giz4k0aY/vOBWlkj1Kqq76i0m0UGW9i5/uHd/Kmv6SWbLuhjuJRjPliNS5xXo6ZdV4aF7nrGOJiEspOPWSRVqgvPtGuUkKQ2lvkE5JkLACp+WI+kg1s2SWe+jS4yd2MK3K8VkfU8UTaneLbtLKyyYczHLH51Y23U81s91eQTQ289w+ZFWIsSPTGapTMs3xF2GlaaYnc2QMk9+KwnNPRrGNM90xbqzkEg8VMEZeBvMFNbRpuGsrfbcNMuAS0mCx+tZRaONMtXYweKDyEJxz6En5V5ovUGoWk4eNnwp3PETkEfKlx8nV5CULNnpVE06+g1C1S4tn3K3f5H2NS67EYCpUqVACpUqVACpUqVACpUqVACpUqVACpUqVACpUqVAHhrmujXNQ9jRjN2IptQLxNiLA3N6ZI/wB6ZvpYIXKxoBtGwjvn55qO/iNIznbtHJApNIAiyeEu1SQAf4h864zpOIokW48KUqVPZl+lSobY3MSPGFMajG7GDxUeJ4mdZLlMRudmE9PnVv0pZi+1AWT+KkiZzj7u3Bxn29KKvCAgtHdQDysVI9O4pybx3tvGmtVaLAG/bt70WahoF3Gh/cl+MZUZFTNRtFi6WtoniI3qgbI7HHNPo82JyWADj1NrWRRa3VxbqexVs4rnV7q91Mx+NeidoxtVicHFdy2MZlQhfKZNuRUbWbRIpQqHC0k7Cgt0Pra30/wodTtJY2WNUMq8ghRgcU5r/wBoW9Hi0YBQBzPIPf2FZvIHCoWkJ35wD8q4YsyDzdz71qpOqIcVYVW+uTTITdX90WYHGWIDVBu5ZJZ1aIRPg5zvLZHzzVto+jzajZaakcYLFJD+AOKqdc0Z7PUZoYgSEbHtWTT2y0dXVxOqq5SMxLyYwuBXV1qcc0cPw9xOitwYix4PyqtWZomaEM7Nj7vDCuVh2vulxEF557/gKKGeXzuSUdy3rzUeG3kd/ucAZx71LaeMZEEe89y8nP6VDkSaclzvOPUdqa0JhA1jKbf+rIfYAhAzVPEklvGwIAcElt/r7VM02/vLR1K3DNhcbZOQKtGvoLmFWurRXOcZT15qdDK+9vUS3gaLztLHiRN2cGnFihfw1m2wzNFv5OBz2/lVrLp2i3CqkN0ImcEHdxk/jXEfT1wLhGd1eAAKW7nb9KKsLHNF12bS5AAxU/3s5DD/ABD/AFrSNH1qDUUCcRz7cmMnv8wfUVmN5Y2UF0qwO7Rswy8gwR8q9t5Z7He2xisfK4bG0Z4IP+lXDklDBMoJmxUqEenOrEuY0jvnUEnasvbn2b2NFoIIyO1dcZKSwYNNbPaVKlVCFSpUqAFSpUqAFSpUqAFSpUqAFSpUqAPDXNdGuah7GjEpLYCDcZP3jnKqKjXNjLaxBZpN0m3cYl52g+ppx7y6jlWS1TLx5OcZ2rRnc9LyS2UN1cX1uDMgYiRcAkjNckU3o6G0gECyyWjR7QVXBwBinraa4gBngmaDzKGAbJJ+dFtv07dw+K0UdtcsVx+7l7A/KqoJFBqMtm6m2YeZgw3rn60srYYejqy6u1SzHmuGdTjv5v50Uad1nZXVoF1WFwxPOIvLihW4UquDHYznOcqdpNVOtagzzQQwweAyqEKh8g/SqU5ITimaJO3SkyLci4jGxw20EjJ+lCXVUVtdXDyWE0ITAwme1VV2FtXkj8VZcIpDNjg+tVF/MZFXGFwe4Pehu/ASr06vsrFAjhQyg/dPuaiADw8nkflRELa7maKBrdZ964UumD+dUMkX76QMMKpxj2oiwYWaJ1eul2lmkFs00sMMkeCeAWbIP/aqjWdbn1a6knvpACx/qoh2qp2ucqM7Qew4rpISiCU5YEkAL2pt+CSzZ2jv4iiBfDzwCOSalNagJvm8hJ7yNz+VeBpAoEOFUY5A5/OvXRm5OT+PepsoZ2IpBjUv35ft+VTdPge9n8KV+NjEegBAqIzN6ECrLpsgakodSSVb+VAF5pmh/F2YS2xIVXcw28jtVIke2W4iji3SwuQxjOAMeuK0jpK2kiYNOmzdFiNcfeXjJoc0uwjbUupSRgor7QKp8eEJSzQMticL5lbd23rj9amCe5gj3xyPGM43ocrXc+ntH0hFfREZ8cLwfnUlLeN9NJKlUa6RW2+xX2rPq0XaIF1LdXNp+9niaThhtOGA9Aa4i1ElHiuYwS6heTjNXHUMS6deiBbaGWHarZYYfkVVt+z5eJYri257/fA/1oaFZDuY5LYwTwnhs5FGfSvVjKiw3B/cqMFGOWQe49x8qFJrPbbEw3cEyexO1gPoakfsZ7URT3TYjYbgYgXP6VUXKOUKSUtmv2l1DdwLNbyCSNuxFPVkFl1S2j3ai2aXwWbLbxgN+FaPoXUFprMWYW2TAZaNjyPmPeumHIpbMZQaLilSqJeajZ2Slrm5jjx/eatG6IJROKbgmWSBZNwwfUGhi9670iJ2igZ537ZAwv51zadVaXaaUEuF8NlTPh44f14qHyRspRdBWJY2fYrgsBnAPpXqnvznms/6elbW9elkiuJYYEG4IpwSM9jRlpEzzwzM8bJiZlAY5zg0Rn2CUaLClSpVoSKlSpUAeGua6NeVLGY7oJaS9ubbynxLaQEkeuM8UTa83idL6Q5fA2gc/ShPS7qOwv4ruVv3S53jHyq0j6h0i70C0sbgzZiJJ2LwMk4rkj+WbtZI+k3hh8YxNufackHtXUOjX+oWvx1nE773JLbuaaZ9PsLK5FtcrI0y7UGPNUrprUL2ygg2TyKjyOCnoAB7Ukl6U78KbU9O1REKz28wI7s0eeaq1he3eCaSLczYcbu2AaO/6X6iRKsixNj7u9OCPrUnRri3k0q0FzpjXLPGXd1QHGSeKdLxk59BN795jukjjkDHJBiBANcTw2cgjMtsgGeDG23+dGz6f03cnDRT2jn/AAkYNM3PSmm3UWy01VFHHDEUdH4HZeg9bSSWzh7a9uEZRgGQbgBVedDZ5mkiurdySSMnBz9DRQOjL6KUOjwT4OTtbGahXeh6jBcFpbKVkY8gYYAUVJbHaegZn0fUQpzEWH+HnNc2aiGBluY3Rgc9j2q9jS4tHYPviYDKjBXPyr2W5llh3OQWBIKkBqmxoHLmRFdVVwwwOf8ASvDMMZLA8dvarmaayYoJ7WNcAYZMqf8AauJbPTp0IDSQ/wCcBh+lKwKCWU+JkAH0q20J5bWZ7ia2eVViYADjkjioJtyJpPCYOsS7iw4qXpFve6gzKkcsoUZyCeRVCNX0rWLAwW7TymOaOIRnepGOBUO0s7ddV1KG0uI5WvoGcnP3T2qjWxuYILdGedVWF5G3jOSOwpi2W5eGW4iEZaBA0rAFDn2yK076tEdf4TrzTLlei/gkjDy2tzmQJzjHNd6Tp815pu23IWZbtWBI4wFqv029vU066zJLBHNlyE8xA7H/ANamaRrs+loSpS5SYCTD+RgAMcVKcbtjqVMZ6ptDJ1DKXcjZCoY7Sc5qmvobiG0imgHiyNJtKg7io+Yq61/VZZr6PUI4ZYrYRgXABB3DNWs+k2TafDf6RGXJAYxFsF1PvScbbopOkkwIuIoprhEljdC44IGcj509dW7WdtHHZXh8Vcl4lc5Xnj5VY6dBJLqF1EkFwyCIKyqMmM54z8qix2RktS5ws3jHeCCPLnHB+VQlSGU7XNw5aK6hS49gy8/mKn9PXkWnXBeXxbYocqAc8/jyKbvreWCQxhzEAeyrxj6jvVV8K66hyviHOSHJ81NPINBcn2kXUd/MZ4FktSCI1Tg/Lmg6/u57q9kn3FVkbdhm7Zrt7QTrMwDBg3l54A9qgmHYWVmGe2Dziq7N7J6pD1v4Quw09wNinnFEl7ptvqEMZsrqPIUcbuc+1C0cUbuCqnPuavkieGCB7iGNo5FypdSP1FSykdw2er6Zl4JJBnPmjbBxV/0Tq2rNqkdo0++KRizrL3Hviqa2IYZt5rmDOTgPvH5Gp/T8Ut/rCW0k8Wc58TlGx8vnTi2ngUlg1elTcMYhhWMFiFGMsck05XccwqVKlQAjXlemvKlgYLMfEwMnPfjiohuHVliKBQPLnHepdyyhFIxtHBHriq+blwzdi3AJrjR0sk2vhPdq12zPCAeFPIop0i3lbSbe8aQrD4rqx7kjHpQ3qkKW1xCiR7CI1LJ8yKMNAmsZumbazur5baaKVpBuXynJ7U6E2P6+2mG0X4C2xNgNv9G49Kdt7C9utJ0yWxMkR8AkhGx/F2qkklUXRt5Z4mIJCOnK5Paj3Rne06XtnRA8yRYABzk5qoLs3YpPqkUkGka4LgrdXjkMo2jIOPrULU1vLHMeoWls5wcN2J+YIrzV4tb+KS+lvCXQ5VUGAvyxV/azDqHQ1kuUUTo2OR2YGmknoLa2DNhcT+PE3izRJjadpON2auJdbewZw2pOSrYZZYs4+hpidJBeyxhisYuhtAHHcZq51ex0iyhkutT24cnap9SfalFOsMG0R7fW3vEJeG1uVx2PlJ/A000uh3JkW900RMPvFef5V1pEel6xYMkB2yoeNx5HtVK2nSW914V1KYcs3IBOSO1Nt/8ARJInXPT/AE9csoS8kt+AVDHjH401J0UXPiWt9BKuDgEYz+VeJ+0b2dI7Ub8IC25RtP1pLFfQwSSXEAleNsMiJtx+Iqbi9xKyvSh1HpHVtNikk2I0bcNtbjFc9Ky3VrdPDbyKrIrkkjI4qw1DU3ZokBljiLAMrS7gaqdBv447q6Zg2TG4BA9/WpbV4Gv9NBXVr1bWIS20crNGpzjjJoesLie+troh7dCxcyKwxjBxgflTttrsebdHuGjRAvlb3qNp9va3ekXss0iqjXTbfQn14qpPsJKh+yeSO1a2SITO6lX8uMpj0qZFow1u2jlgYW5SPwTEw9AaA5Lq4TWVjs7idEDBQd3JycGtStbS1ii88zrKTs/THpTir2EnQNal09fR6qqAILWRQuFz2HuKsJ9gKRW8luyLhfOCjgj51bTi7srieW1fxVKAgyZIUAds+gqpXqy3uA63WnJM6dwo9PfkU6jF0TbYzaXMOi3coiR1nn4JRt4J7+tPW+qQQ2hhmSO4ilLORKhU8n8sZp74rp+8EbzwSWxaMMrewPHpTjaXpdzC0FpqiAOAuCRyB6UU/GFr0ii60OUNE1iY0K8SRMHxVFPZq+u2sUV4pQqT8RJHgLxwDRPcdPyeCsUVtbSKv8UbbX+VVep6deRKhhtJ1xjej+dSc0mn6iov+Mr7PRLkC9kto4phBcE7oWyew4Aqp1fQrq3/AOKmt3WM+Ylhg/jU97l7dnPhGBTl/JlT34HHrU6TVdRe3EcrvLBKuNvDkA1GB/YAYIil2QvK9x6960V9MEnTenw3ELJJ8Ug78gHvQhDYi11WR1yUVC3nGMce340f2+sw32kw7oVeVAjjw5B94dqcaexStFBPpEUEV40e7MV+Ilz6qRV30fpkKamsxjDFbdWVj6Ek0p5bF/iozO8TSTLcDxE7t6gVcdMQ25jW5jlV2ZAnDdgCfSril2RMncQgpUqVdRiKlSpUAI1zXRrypYHz5NuEzgtgNj9Kj3DsUijjBL7ywPvUu7REuSi/fX37YpmNGOpW4PJJGR+NciOhkzqdmfVVLsCwRAcD1Cii2wsJZej7C4gbZtZvE8oO7J4zQx1QEHUcwAOF4Ix8hWhdOoV6HjU9jnnHfmqirQm6BG90i7+GkvDHujTlm28fpRxYpJBpVsbVWZGtlLL6E/Wouosw6HuzgcZ7HHrV9pnOgWm7v4K/yqoQFKQN3moXI3g2e7y889qh6XrMkcNxaR23nkfcpLY2nIq6mQG4mUcJ4HP15oc0+3Q6xMuRgSLx+K1GUysUWouR8eZLuBWkZwBGH2jcD3rjqsy3t7G+0mFUGFP8LevFEutW0Ti2ZkG4TLg4+dc3um2qru28gcsxyTWj43TRKktgdoUTWuv2UsZ2pLuWQZwMYq+6huLczBTglOCQeTkcGqzqqwit4YpIVIcsvY4xnNTLDSGu7WVnfw3jYjtnIxWaTrqU2r7FhpiyJoqCy2CdjsaQ84+dUxOoaHfrLczGeC5kCSlh2JPB+lS7CG7jtne1kEaqoLAjIcnjt6VXa7d6ktmJLxYGjVxyOCcMKpvGSUskXq21gg1CNYwELENge9VHS9ok8z7s8wv2NStWvJNSktruWPbIzBDt7Hg8130YoM0wOMi2c9+1Z7ZekWWrab4APkUptXknnkVT6ascekzSzyABGOIguWPPejrW0HweSOAqn+VCE1zb6docV4GBk+LKOuB2yTVSjTEpWiqku9PcqVUtKGAXjDbs8VdPq2qW84MwCN32Sr70L3j2l71MjWB2xTFe/GGJGa0LVNEVNKE0nn8OADzHJz9aSi/Acl6dW/VMN1GYLq3a3zhWccqfcVW6nDarex3trdwlUjZSmMFzj1FW2v6VLJbW8mnorSBVRU7Z+ZoWvo760AS8sdm7JHPeqm5LYopeFrZHTZdWFtKiyRNaRKhUE4bHpj50zpWmWdxb4SUi4juSFy2SV3YJIp7pixu4tTuPDVF2xglyvoe2Kcs7W4h6bubiEBpPGyu1eThu4NJJvLGwa1rVZtO6hlt7aSWKEuFyHIz86JINY1K1MMSXBuGklcLvIIKgDH86rtSuGtl2XbWjzq3O+Mbge/rUSxuXfUrCPxkUrJI4dVyTuOTxS7U8D6r0I4Nea5Mxv9PieOOXw2JTscep+tMTal0+l3JbT6e8Mq8fuTnvUbT7prZtVuGw1s94eD95sEZx6VQX1kJdV/ai3aoZJd5V1IOfp7VXd1klRLHUI9JXUomt5pWguEKszd1HvUrUdK0620dbu11BQdqlExyT8vzzVHJc2j6la52oiW5dueN3PH60RXPw11ocI2x52xKGVsHdkCpVDYxaQ2cupBjOQDENpOcKcfzJrqNbyKaHYymMjJnRdoGO/IoZ1G7ubLWp4YT5I5Nqhh7cUdQW1zZaay2lyDMYt4gK5Jb1GKEmxuiLo3VepzXwtfAWeJXCFvXGe+aJNU6p0zTJBHcyPvIBwq571niT3NiczWjq/B+6VJP4VBv76O+m8a8aUyJjbzkD/tTXLKKoT41ZsGn6la6haC6tpA0RONx4wakxyxyDMbqw91Oax241SS/sIrGC5jgSPsqgqGPzq06JuBZaoXu7lxCiYBVsrk+9aLntpMh8eDUKVeI6ugZDlWGQR617WzMjAr393fSq2Mg8tnOcU3ZS79at2TnBAA/GvbuUSX0pQZTedvHpXukhhr1oowHZxgj05rkR0tkrqZWbqG7JBBL45+grTOnIy3RFsmO6Huf8RrNOoSx6iuRJziRvxrT+mlll6Utoo3EbmMkMRkDzGr49siXhD1EqOi75ccA4xn5iiOzG7SbYf/aQ/oKBbrUmTTr7RdSBSUvlJsbQ1SdcuNft44WtZnS3McYQIucnYMn6U4zSQnGy4CnwrlgOdpGfzoc0YJ+259xAzKmPruWq+41bWvB2OzBccsEwTUbpy4uf2tAkgRhJcRmRj3++Kzu2i/DVdTG5bfjOJlr3VButZeeQh7fSmtXk8M2pIYjxc4X6UN6n1S7SvELWRU7E+preUlG0zKMWxzqwf8LBzk74xz9DV/pw/c3hyCDI2Mdu1AWt62l9HCDG6BZFc7u2BRvoU8Vzps8kDEoZHAz3qYNOTZUlSPNOQfAOh4+7/OqLqnavT6g4GTgH5l6mnWrLTrfwLuYRyeU7cZ9aoOp9a0670iCK3uVkl3ZAX08+c0pNdaGk7IV0FENrtBGGGfn5TXnQwMk10w8wFswpXU+9LYIVZdwBwfXaaj9G6hbQT3iPMif8OcAnGeRxWUdlvRpGr2olshgH7qjj8KBtfson0DSFVQpe8lLf4sbv9q0C8IlsdsTKzKAfKw9KA9Z8Q9MaTJGpOy4mZiBnAJb/AHrbkSuzOGgY6csVuNRsomJBllKsw9g3pWu6tEE0GaMszBUwCeT3rKOkZV/bmnoxO7xzwePWtgvxu0+YDB7/AM6ONfVhPaK3qOZIdGjBL5OzmM4Ix60AazqYlvDAjXM0qSiJUkIKgZ9K0XqaNToMucDaq4z9RWYWsYl6viVhjddjv2qeS+1Dhqw46Kka4uLx5AR+6jwp/g5YEfpVz05EBo0C8gBnOP8AzGh/pCUwajcpxtaEnBPJw7VedO3kbabbIEcFtwHHbk96vjawTNPIH9SXOj/trUIdRs3eZTuSRXwDxwCKc6TtIorjpuWNVZ3t5Gk55yaGuvcnq65CNyzqOfpRj01a29pqWhGOJY/F00sWB+8/H/epS+xT0WeladHe2WrQyKo330mGxyMbazG/1W5FzNaSKh8OQqPQ8Gte6ezjUA2OLx/9KyvqD4Y3lw4hUStNIu4emD3pciVIIPLRBS3M12Ucd4t30q6u7Gexs4FdEIkCsh5zjg5ryyjjk1a3UnAa2BPpniifquIMunpEu5iiKgXuScACs0vrZd5oFtUvkExgn3PMCCGK+uPX51dWWo33xoeTbLcSr5VHHf1BoX13cupyRljuEpDDH6Z/Cj2XToodJS4iyssmnOxJ7g4Xt7URi3kG1oV5fajDPDDJGR5cyFwJFx7iq68vNLmd0nsIHKglnaIx4x8xVnpV7a3Oh6Y93OhuUIQknngnvUGDUDquvarYXMSLbCJlQBcHyn0960a/0lf8KdtG0ibM2ya2D8qBIGP/AKVK6f0uzttZRjPvSOTBjkG3cCuQfbArvVHstOit/iolnmuZwscg/gjAAzUo28NjpuqREFmjxsc9wCO36Vnp2VsPomR0BjYMvoQciu6pOim39MWDe6H/AKjV3XWnas52qZgzJGHDoGPy4FcaN5uordt6+VwQAc4qJPsjxl2x7D1qR0sDLr0bAkgMOfxrlSN2ddQSsuu30nmJ8ZuRRbYajqyaTbvbSskXh4AAGAKEtbHi6re8f/GbOa0bQbG+TpuzSKaykRoQQHXkZppXoX/QO1q8ub5S1/IZXA8rbeav7Lq06bYWVo7q+2Bcs6liD7E1zdaRqF5LLAi2wIRmJHoK71bSp4NGF61rE8aQoTzyeMVK7LRTp7JB6rtLqMCZrdlzllKEUyuq6W12stt8JGCY2GDz5Dnv8/8AShO01S2hZjNZnYy8jFXHTVpY67LItvZygQjLYx607bE0g6t+pbeUedE/8sgNcSrpF2zSSWzZbuQapv2FbRLza3atn0TOKjXKaZYyCOe5nt3I3AOp5FW5S9J6rwmaxpFlJbv8KswYgbVxUjSY57e3eFbpYkZm/dupzzVSbjTZSGXVdgKj371YDSmaHdHqhwBkE5qVl4RTzshayIWIE6eIyDG6NSQRQ3OtghIyEbHfb+lGDW12FCjU4vYbmAz+dRJIbpY2LvbzYPIIU8VEkykB8NwkLRxx4AWUMQPXiuek7Jbu5vCYtwSIk/nVnqMc7bLiGG3VAw7KATVZpJu4YbtLfgtH5iOCOe9EWJh/ddNTRx74GfBTsjH2qPpnTt9Pp9uwk2ptyqluO59Ke2aslqhiBYOgyNx9qiRatqdunhK+3YcbQ/8ApV/VPJP2omnp29hdLiKOITxsChVB3roap1JEzJJYrIpbGDH+dMDqPWGQuIGEanG/AINe/wBMbuIqJo057Dack1ScVpsTUvUh3qDVbq5tn0+5jS3dyMHOcY5oce1it9Qjui26TeW3e5Hr8hUnURf6teG6aIxHbwWPGPpSnj1MIqG5jAxgKygk/Ks5Nt2y1SRfdNQLmWVfEIe2yCRxySeDUvpTT4n0m3ufMsjBvX13HmqGzOsKiBtRs4I0i2HewyR9BTWmdVTaNbpp7JDMkW4iTcQcEk9vxrSMoqrIab0V/WNtC2r3Pi7fH8Tys3fAHep+kSXR1LQUDo5S0YIrDgj2qDqU0Wt3rXirDHk5I8XmiLQ206a7spY5RFPawmJojjzj3FRH9Dei56cSVH1DcEKtdMcLxhsDIrPtb0S/+KZ/CUhppGG0980e6VMllNqK3Ugj8W5LoSe4IFRddWRnLRYaMLlWA4OfWtJJOKJi2pMDIoZotUtmaNl2QbWJ57CibUL+1KaRIrncpQt5DhcEf7VWOkvjySPGz4OAVPPtgVckXR0uBDalkDDABy3ftWcbyXJAjqRiPUhkj80Zu1OR2+8KOtUYHTY3HINlKBj14H+1VdxpwdWmksisu7cfYfOnTezSaJ4J09mZLchJFPABHJqo4TTE80yq6Stln0q4U8shVk+RzVaY3OqF9xBF60Z+hbBq26EnUw3kY4Crk59ORVeyxtqM6+MvireM/J9M1FfVDvLI3WdkdPW2hDM3hyybcn/EMY/CrJbq+m0ea6mTdHcpgtgHnzD+YNc/aOGcxN97JfGPTsanafEJOkwOMCLj8zTay0HgRdBtu6T088/cbv8A5mq/ob+zxt3SlmP7u4f/ALGiWumOkYPZ85TZeGPLZbBqw6HDNrsShf4xmorpmFWRQTtwMmpnQwK68vod/I9q51o2exvU4s6veZDNm4bGPrWmaJZaY+hWzz6fOGES7iFPJx3FZ3CpN9dO7Lnx2OT9a1bTRfjR4DFd2yL4I2hl7frThliloo7ZNPiu7hmjvEAjOxsMM/KnuoZLQ9PT4ml8YwqDFk7fTsKmzvqUNpcySXdl/V4JI5I+Vc63Hdf0euHuBAYltgE2/eHaq8YemTXsxiupYGPKrg4HrRj9mcJhlvfEvPhZAE4483f39uPzoMvQsutSgHHmGfyrQ+hhL8VqPgQxTt5dwc4xUx2gloK1mfJ26vER2wVFBXXJ36rAs00UzGLytwPWjV1n/wDpEDe+GFZ19ou5eoNNzAITtXyLzjzVfJlEx2VEVmravGOABwQD61tBEwjUJFAwwM5NYnohMmqsT3Lnn35rYj4IUFrKcYHpn/elx4sc/Cg6zspJ9NPjQwwqHB3Rtyazm6je2aNY5pMFsY3d6P8Aqf4aXTJcW1xCVOQ0rEg/Sgq4tYRDZS8mUtzzxWc/0XFYCi8sIItFtZxbOsmUy+7g1SdO2pMd27Qs48PvntzV/qsinRrZFlnzlcqwO2h7SwRYzESSgMFHB45YcUOrQ1o1WOxt2hTMTjyAZDfKs668ZdHlaNIEJn/q2Ycge9aWlr5ExPMuFAADfKsw+0OCe6vwWuFf4cMo3nB79q25EksmUG7ZJ6f1mPVIP2dPC8Jcb0IbAbaO1VWr4NqiGUgxswC+o5qs0e8kS/09WnCZQncfTJNS9XEsl0QsuUDEnjiudm0Snlnk3sPFcAc4JNeNK7Idrt8jntTd0Dv838VdxANEccEU1omjux8Vp0G7zk5HvmutUlkuLyWZ2JkY4Pv2FdaRbtdX8EMbhGLcE0S6nplqmrTW8oCN8OrKw7bguefrTr0YHorL27+pp1hNC6FWcMQCuCc4NdKu64RCvBIGPerzrG3XT9TgEaFWWBNuPTigCqe91K3w3jypg7SrsePzpxde1UkRrcErjswyDXYgFxoMl1KGaQTgbz3OahLCAiyEHBGKV0FWSH1W7eYEMqnOeDin7bqDUYiqiVwc99x4pm8tVtobeVQSXjyc01OGk09byRiWMmwkDA7dqAL+LrPUVidSyuvYknmpWm9YaqF8KOFLlG4ET88ewoQEW6NWAwWOAK0bpK1sRpMUi2ge7Xd+837SPzqlb9E0l4QrHWLC3Ms3wMlt4g2uqneufamrkdNXEyzxyzRbzvCY9fn7U90vYx62l3FdvKFhlyBGowSff3qo6itRp/UMNhFgxsVwWj5GT7etL7VYYsIOo00PXNk0epiGZFJKHOCfp6V104qNp76Y7GN1hZ03EecZz/rVd1HoMGj6cb3xEmJcIAEKnNNdOabNq267uJcZTHD4Khf/AOFGbygVVhhp9n8Zh6cijYEFZHBB9OaJKG+gP/d5MsWxNKMk8/eNEldUPyjCWz5yjlySp8oHvVp0MhOrlweck/kKpmZQAfUelX32fkSajK7L92Nj9OK50bMgifFzNkE7pGy3f1rVVjsl0GB7iwmZxCuSF78e+ayGGbdqOzJVWfnA+db8toJLGODxCI/DC4wORiqhG7FJ6M71BrX4dnSwuVPAQ44H1qx6pltl0ZhHbXDSnYsm7IX8Kma3ZxWVvdOty5CugKHBHerPVo7eSW1tbtybeQF2UjgADuTSUXkLWDJpreGe5Mq2syyHktu4zRl9n0ak3sty0ysSuNmR9e1EEFpaWyM3gxT2gHDnG4CpeiNYyXc/7MYbQilyo7miEWpBKSaFIlru/tV6pPfBbihfqyDTJryBpRcvLGo2SE/P50f7JcH94Pl5ap7S3gvr67N3sneGQIpZccYzitJxbwQpIzdbOC2vYnh8T+sG7I9zWl3k8ax4OoyxkD0Tv+lOXdlpcMTNJFCpAJBPuKj6mRcbFj1GOEBASnGefWpUXFMpyUqBTqq+SbTVjjvJZyXwQyYxQpMzNHGFU4Q5zii7V4rVJbVLrU1nhLHdGPTj1xTM0eixoGdYhD/fDZJ/CsZJtmqpIbvbgtpdinxyuu4ZiC8jiqbSpybG4ja4XGUAUjv5x+lO6pfWrW8fws8ZRJTsTGG28+tVXTjJOl0juW8qYXPu4oFg22KY+MqKy7AvmyfX5Vk32m3IGrGIFSWDHjuOa0q9022WJpp/DWMKNzEkYFY91w5m1BZl2hOVTbzxW027pmUf6iovdpigYHBWFRz9TRbpRjk6ft/EaMERsRuPOc0I6lG0fw7HkPbqRn8as7e7C2FlE0iBQpO3Hbn1rKWjRPJxquBdoeP6sHArqBQ8ZUMPuk8Co+py5mRosFStcQ3YVGJHdaVOgvJa9NqYtasR94ZPr8jRFBqCy9Qx3Vzb+OpYo64z5cY4HrQj0zciPWrZnbGNx/Q0rbUjFfeK0rx7XyMGnTsE0EPVtpbW19BdWKbYJSCcdlIPNe9fuX1SEnBBt0ORVNrOpGSzsYYpS6iSRyx7nLcVI6xnle6s3LAhrRO3pTAk2LCTo+ZQckXS44quSFmiCnJIOcYp7SJmHTV+B2W5jwD6cGq4386MzhxkjGBUyQJ4L/qGJY9P00n+KI+vcVEkDP0ij4GPi+B7cV5q1wJ9K09s4IVlxnOMYpmKQ/0anUuMrdLtH1WmhjdkssjQINuN+Mn0rQ/hVUaHJFGq9wxxx2Pf3oI0uORNLlunYbVYB+O6+1ahoNol/oOnyyMwdV3Jg8KcYqoK7RM3VAz0ET42pAhP6wfecofWqfrZZF6xth6Ax8B8+o9aIOk90Wu6jb+NhYwcsUB7GnOo9KuLrVPGN5bJGoRw8qAcDvzTSfQWLO+uA0nT7CUMAJAQPFDVD+z+Qy6eqKGwBJ/CCB2qy62IGhTLFJbl8oT5ORu9ag9G2zWNzJpc7wtOoZzxwc49abX3sF+S+6CG3QAAMfv5f+o0R0P9ER+Fomz2nlz/APkaIK2j+UZS2zH3+znUzAzl0QBSdpNVHREM/wAfPbRrlnVlHzOMVuF5/ZZv+W38qyn7M/8AxZv8zfzrKUKwaRfbJGt/s411LiNm8EKGDN5/Y5rUopdU2IhtIkxgE+LnirE11Wq469M+1gFqXS2s6lqE880kSRyNkKrdgO1KHROpzqa3lxLDJxsdGbysv0o8pUviX9H8jBqLpO0lUtcQlGJPEcpxVjpOhWuktI1mGXeOQWyDVrSpqEV4Dm2Ut9p2pu0rWd9tLHKB/wCGqWx6Z1eNJYby6imikJbeCQ4b3zRpXnrQ+NMXZoE7LpR4p3aedpccKruSD86c1PpZtSTdI0cdwp8sqZyR8xRTXPvR8UR92Zzb/Z5f21344voZQT5kkQkEVYXH2e2ck4kSQqDyVLHA+Qo3Feml8UQ7yAKT7OLSWNlaY7gPIR6GoWk/Ztc2Ersb2Mq5XIC+zZrSvSvBR8cQ7yBLrLQdZ1qKOCyu44bdeWTkFz86B7n7NNdfGZoZMdssa2Vq8btTfGmLvRjU32ea9cJCZFjBjiCY3e1cL9m2tlACsYAGPvVtFdetL4v9H3Zj1z9m2rERmAx42/dLfdpJ9merlNpkt1OOxatgFNH+0r/lNHxIO7MkT7MNXRkIurdX/wA1D/V+kS6PrAt7iRS3hIdycA1vL/22P/Kayj7XP/Hof+UKiUEik2yztvs0iltllNxtLqrKAfx5qSfs4EpQz3hbYu1fXFHdh/YYP+Uv8qf9KtccWLvIAYvs3hjheJb6TY7hmXPqO1Jvs1tj/wDMsfrR/So+KIu8jP8A/wBm8WxUF1wvKjnANej7OITGUS7wpbJ49aP68o+KIOcgXHTLrbzWnh2jQSgAnaQV4xxT9ho2qafbJBb6lGsMa4VDDnFEIr2muOKF3bM0u+jdfGqNeWeoxhpvvuuU3Z7gil1XoXVF9YLE6wTjcOIBhjjtmtLrz2o+ND7mSXfTPVlzCiTW6yKFQY8TH3RgZq2t+lNZjhSWOC3WYkl90zb+fTNaMKVT8K/o+7KjpWxuNO0hLe7RElDMSFbcOT71cV4K9rRKlRL2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13316" name="AutoShape 4" descr="data:image/jpeg;base64,/9j/4AAQSkZJRgABAQAAAQABAAD/2wBDAAkGBwgHBgkIBwgKCgkLDRYPDQwMDRsUFRAWIB0iIiAdHx8kKDQsJCYxJx8fLT0tMTU3Ojo6Iys/RD84QzQ5Ojf/2wBDAQoKCg0MDRoPDxo3JR8lNzc3Nzc3Nzc3Nzc3Nzc3Nzc3Nzc3Nzc3Nzc3Nzc3Nzc3Nzc3Nzc3Nzc3Nzc3Nzc3Nzf/wAARCACpASkDASIAAhEBAxEB/8QAHAAAAQUBAQEAAAAAAAAAAAAABgADBAUHAgEI/8QARhAAAgEDAwIEAwUECAQDCQAAAQIDAAQRBRIhBjETIkFRFGFxBzKBkaEVI0KxFjM0UmJywdEkc7LhNYLxFzZDRFVjkqLw/8QAGQEAAwEBAQAAAAAAAAAAAAAAAAECAwQF/8QAIhEAAgICAwADAQEBAAAAAAAAAAECESExAxJBEyIyUWFx/9oADAMBAAIRAxEAPwBXcbKrhEyyEhsnuajT3G8RnbhlAzk1I3yRsdgAPz9jUZQk4ZX7/wAAPFeejrZ3ZuWm8aIEyhxtA9TVlq2nC1USQzK4Z8yYHmR+5GKhWZhRJCXDOBtA7bSPWpXjz3+XkeAyRDaWLbWb5n3oEHPTj3M+n2CWSK8QctdSOQcseTwfWiyaJZoXjYDaykYIoC6b6mttJs1tbiykQE7jJHyGPvRPZ9U6PdjKXaofaTy11cco1VmEk7sk6Nph0+ArLKZ5SeZGHOPQfQCgX7UiBqFqS20+Cf51pEcscqho3V1PqpzWdfadGG1C1PBPhEYz86ORJQwOGZFn0ZbRRXmUAB8NDnHutGtDPTcSJcRsuf7PH/00S1XH+SZ7PaVeZpqS5giz4k0aY/vOBWlkj1Kqq76i0m0UGW9i5/uHd/Kmv6SWbLuhjuJRjPliNS5xXo6ZdV4aF7nrGOJiEspOPWSRVqgvPtGuUkKQ2lvkE5JkLACp+WI+kg1s2SWe+jS4yd2MK3K8VkfU8UTaneLbtLKyyYczHLH51Y23U81s91eQTQ289w+ZFWIsSPTGapTMs3xF2GlaaYnc2QMk9+KwnNPRrGNM90xbqzkEg8VMEZeBvMFNbRpuGsrfbcNMuAS0mCx+tZRaONMtXYweKDyEJxz6En5V5ovUGoWk4eNnwp3PETkEfKlx8nV5CULNnpVE06+g1C1S4tn3K3f5H2NS67EYCpUqVACpUqVACpUqVACpUqVACpUqVACpUqVACpUqVAHhrmujXNQ9jRjN2IptQLxNiLA3N6ZI/wB6ZvpYIXKxoBtGwjvn55qO/iNIznbtHJApNIAiyeEu1SQAf4h864zpOIokW48KUqVPZl+lSobY3MSPGFMajG7GDxUeJ4mdZLlMRudmE9PnVv0pZi+1AWT+KkiZzj7u3Bxn29KKvCAgtHdQDysVI9O4pybx3tvGmtVaLAG/bt70WahoF3Gh/cl+MZUZFTNRtFi6WtoniI3qgbI7HHNPo82JyWADj1NrWRRa3VxbqexVs4rnV7q91Mx+NeidoxtVicHFdy2MZlQhfKZNuRUbWbRIpQqHC0k7Cgt0Pra30/wodTtJY2WNUMq8ghRgcU5r/wBoW9Hi0YBQBzPIPf2FZvIHCoWkJ35wD8q4YsyDzdz71qpOqIcVYVW+uTTITdX90WYHGWIDVBu5ZJZ1aIRPg5zvLZHzzVto+jzajZaakcYLFJD+AOKqdc0Z7PUZoYgSEbHtWTT2y0dXVxOqq5SMxLyYwuBXV1qcc0cPw9xOitwYix4PyqtWZomaEM7Nj7vDCuVh2vulxEF557/gKKGeXzuSUdy3rzUeG3kd/ucAZx71LaeMZEEe89y8nP6VDkSaclzvOPUdqa0JhA1jKbf+rIfYAhAzVPEklvGwIAcElt/r7VM02/vLR1K3DNhcbZOQKtGvoLmFWurRXOcZT15qdDK+9vUS3gaLztLHiRN2cGnFihfw1m2wzNFv5OBz2/lVrLp2i3CqkN0ImcEHdxk/jXEfT1wLhGd1eAAKW7nb9KKsLHNF12bS5AAxU/3s5DD/ABD/AFrSNH1qDUUCcRz7cmMnv8wfUVmN5Y2UF0qwO7Rswy8gwR8q9t5Z7He2xisfK4bG0Z4IP+lXDklDBMoJmxUqEenOrEuY0jvnUEnasvbn2b2NFoIIyO1dcZKSwYNNbPaVKlVCFSpUqAFSpUqAFSpUqAFSpUqAFSpUqAPDXNdGuah7GjEpLYCDcZP3jnKqKjXNjLaxBZpN0m3cYl52g+ppx7y6jlWS1TLx5OcZ2rRnc9LyS2UN1cX1uDMgYiRcAkjNckU3o6G0gECyyWjR7QVXBwBinraa4gBngmaDzKGAbJJ+dFtv07dw+K0UdtcsVx+7l7A/KqoJFBqMtm6m2YeZgw3rn60srYYejqy6u1SzHmuGdTjv5v50Uad1nZXVoF1WFwxPOIvLihW4UquDHYznOcqdpNVOtagzzQQwweAyqEKh8g/SqU5ITimaJO3SkyLci4jGxw20EjJ+lCXVUVtdXDyWE0ITAwme1VV2FtXkj8VZcIpDNjg+tVF/MZFXGFwe4Pehu/ASr06vsrFAjhQyg/dPuaiADw8nkflRELa7maKBrdZ964UumD+dUMkX76QMMKpxj2oiwYWaJ1eul2lmkFs00sMMkeCeAWbIP/aqjWdbn1a6knvpACx/qoh2qp2ucqM7Qew4rpISiCU5YEkAL2pt+CSzZ2jv4iiBfDzwCOSalNagJvm8hJ7yNz+VeBpAoEOFUY5A5/OvXRm5OT+PepsoZ2IpBjUv35ft+VTdPge9n8KV+NjEegBAqIzN6ECrLpsgakodSSVb+VAF5pmh/F2YS2xIVXcw28jtVIke2W4iji3SwuQxjOAMeuK0jpK2kiYNOmzdFiNcfeXjJoc0uwjbUupSRgor7QKp8eEJSzQMticL5lbd23rj9amCe5gj3xyPGM43ocrXc+ntH0hFfREZ8cLwfnUlLeN9NJKlUa6RW2+xX2rPq0XaIF1LdXNp+9niaThhtOGA9Aa4i1ElHiuYwS6heTjNXHUMS6deiBbaGWHarZYYfkVVt+z5eJYri257/fA/1oaFZDuY5LYwTwnhs5FGfSvVjKiw3B/cqMFGOWQe49x8qFJrPbbEw3cEyexO1gPoakfsZ7URT3TYjYbgYgXP6VUXKOUKSUtmv2l1DdwLNbyCSNuxFPVkFl1S2j3ai2aXwWbLbxgN+FaPoXUFprMWYW2TAZaNjyPmPeumHIpbMZQaLilSqJeajZ2Slrm5jjx/eatG6IJROKbgmWSBZNwwfUGhi9670iJ2igZ537ZAwv51zadVaXaaUEuF8NlTPh44f14qHyRspRdBWJY2fYrgsBnAPpXqnvznms/6elbW9elkiuJYYEG4IpwSM9jRlpEzzwzM8bJiZlAY5zg0Rn2CUaLClSpVoSKlSpUAeGua6NeVLGY7oJaS9ubbynxLaQEkeuM8UTa83idL6Q5fA2gc/ShPS7qOwv4ruVv3S53jHyq0j6h0i70C0sbgzZiJJ2LwMk4rkj+WbtZI+k3hh8YxNufackHtXUOjX+oWvx1nE773JLbuaaZ9PsLK5FtcrI0y7UGPNUrprUL2ygg2TyKjyOCnoAB7Ukl6U78KbU9O1REKz28wI7s0eeaq1he3eCaSLczYcbu2AaO/6X6iRKsixNj7u9OCPrUnRri3k0q0FzpjXLPGXd1QHGSeKdLxk59BN795jukjjkDHJBiBANcTw2cgjMtsgGeDG23+dGz6f03cnDRT2jn/AAkYNM3PSmm3UWy01VFHHDEUdH4HZeg9bSSWzh7a9uEZRgGQbgBVedDZ5mkiurdySSMnBz9DRQOjL6KUOjwT4OTtbGahXeh6jBcFpbKVkY8gYYAUVJbHaegZn0fUQpzEWH+HnNc2aiGBluY3Rgc9j2q9jS4tHYPviYDKjBXPyr2W5llh3OQWBIKkBqmxoHLmRFdVVwwwOf8ASvDMMZLA8dvarmaayYoJ7WNcAYZMqf8AauJbPTp0IDSQ/wCcBh+lKwKCWU+JkAH0q20J5bWZ7ia2eVViYADjkjioJtyJpPCYOsS7iw4qXpFve6gzKkcsoUZyCeRVCNX0rWLAwW7TymOaOIRnepGOBUO0s7ddV1KG0uI5WvoGcnP3T2qjWxuYILdGedVWF5G3jOSOwpi2W5eGW4iEZaBA0rAFDn2yK076tEdf4TrzTLlei/gkjDy2tzmQJzjHNd6Tp815pu23IWZbtWBI4wFqv029vU066zJLBHNlyE8xA7H/ANamaRrs+loSpS5SYCTD+RgAMcVKcbtjqVMZ6ptDJ1DKXcjZCoY7Sc5qmvobiG0imgHiyNJtKg7io+Yq61/VZZr6PUI4ZYrYRgXABB3DNWs+k2TafDf6RGXJAYxFsF1PvScbbopOkkwIuIoprhEljdC44IGcj509dW7WdtHHZXh8Vcl4lc5Xnj5VY6dBJLqF1EkFwyCIKyqMmM54z8qix2RktS5ws3jHeCCPLnHB+VQlSGU7XNw5aK6hS49gy8/mKn9PXkWnXBeXxbYocqAc8/jyKbvreWCQxhzEAeyrxj6jvVV8K66hyviHOSHJ81NPINBcn2kXUd/MZ4FktSCI1Tg/Lmg6/u57q9kn3FVkbdhm7Zrt7QTrMwDBg3l54A9qgmHYWVmGe2Dziq7N7J6pD1v4Quw09wNinnFEl7ptvqEMZsrqPIUcbuc+1C0cUbuCqnPuavkieGCB7iGNo5FypdSP1FSykdw2er6Zl4JJBnPmjbBxV/0Tq2rNqkdo0++KRizrL3Hviqa2IYZt5rmDOTgPvH5Gp/T8Ut/rCW0k8Wc58TlGx8vnTi2ngUlg1elTcMYhhWMFiFGMsck05XccwqVKlQAjXlemvKlgYLMfEwMnPfjiohuHVliKBQPLnHepdyyhFIxtHBHriq+blwzdi3AJrjR0sk2vhPdq12zPCAeFPIop0i3lbSbe8aQrD4rqx7kjHpQ3qkKW1xCiR7CI1LJ8yKMNAmsZumbazur5baaKVpBuXynJ7U6E2P6+2mG0X4C2xNgNv9G49Kdt7C9utJ0yWxMkR8AkhGx/F2qkklUXRt5Z4mIJCOnK5Paj3Rne06XtnRA8yRYABzk5qoLs3YpPqkUkGka4LgrdXjkMo2jIOPrULU1vLHMeoWls5wcN2J+YIrzV4tb+KS+lvCXQ5VUGAvyxV/azDqHQ1kuUUTo2OR2YGmknoLa2DNhcT+PE3izRJjadpON2auJdbewZw2pOSrYZZYs4+hpidJBeyxhisYuhtAHHcZq51ex0iyhkutT24cnap9SfalFOsMG0R7fW3vEJeG1uVx2PlJ/A000uh3JkW900RMPvFef5V1pEel6xYMkB2yoeNx5HtVK2nSW914V1KYcs3IBOSO1Nt/8ARJInXPT/AE9csoS8kt+AVDHjH401J0UXPiWt9BKuDgEYz+VeJ+0b2dI7Ub8IC25RtP1pLFfQwSSXEAleNsMiJtx+Iqbi9xKyvSh1HpHVtNikk2I0bcNtbjFc9Ky3VrdPDbyKrIrkkjI4qw1DU3ZokBljiLAMrS7gaqdBv447q6Zg2TG4BA9/WpbV4Gv9NBXVr1bWIS20crNGpzjjJoesLie+troh7dCxcyKwxjBxgflTttrsebdHuGjRAvlb3qNp9va3ekXss0iqjXTbfQn14qpPsJKh+yeSO1a2SITO6lX8uMpj0qZFow1u2jlgYW5SPwTEw9AaA5Lq4TWVjs7idEDBQd3JycGtStbS1ii88zrKTs/THpTir2EnQNal09fR6qqAILWRQuFz2HuKsJ9gKRW8luyLhfOCjgj51bTi7srieW1fxVKAgyZIUAds+gqpXqy3uA63WnJM6dwo9PfkU6jF0TbYzaXMOi3coiR1nn4JRt4J7+tPW+qQQ2hhmSO4ilLORKhU8n8sZp74rp+8EbzwSWxaMMrewPHpTjaXpdzC0FpqiAOAuCRyB6UU/GFr0ii60OUNE1iY0K8SRMHxVFPZq+u2sUV4pQqT8RJHgLxwDRPcdPyeCsUVtbSKv8UbbX+VVep6deRKhhtJ1xjej+dSc0mn6iov+Mr7PRLkC9kto4phBcE7oWyew4Aqp1fQrq3/AOKmt3WM+Ylhg/jU97l7dnPhGBTl/JlT34HHrU6TVdRe3EcrvLBKuNvDkA1GB/YAYIil2QvK9x6960V9MEnTenw3ELJJ8Ug78gHvQhDYi11WR1yUVC3nGMce340f2+sw32kw7oVeVAjjw5B94dqcaexStFBPpEUEV40e7MV+Ilz6qRV30fpkKamsxjDFbdWVj6Ek0p5bF/iozO8TSTLcDxE7t6gVcdMQ25jW5jlV2ZAnDdgCfSril2RMncQgpUqVdRiKlSpUAI1zXRrypYHz5NuEzgtgNj9Kj3DsUijjBL7ywPvUu7REuSi/fX37YpmNGOpW4PJJGR+NciOhkzqdmfVVLsCwRAcD1Cii2wsJZej7C4gbZtZvE8oO7J4zQx1QEHUcwAOF4Ix8hWhdOoV6HjU9jnnHfmqirQm6BG90i7+GkvDHujTlm28fpRxYpJBpVsbVWZGtlLL6E/Wouosw6HuzgcZ7HHrV9pnOgWm7v4K/yqoQFKQN3moXI3g2e7y889qh6XrMkcNxaR23nkfcpLY2nIq6mQG4mUcJ4HP15oc0+3Q6xMuRgSLx+K1GUysUWouR8eZLuBWkZwBGH2jcD3rjqsy3t7G+0mFUGFP8LevFEutW0Ti2ZkG4TLg4+dc3um2qru28gcsxyTWj43TRKktgdoUTWuv2UsZ2pLuWQZwMYq+6huLczBTglOCQeTkcGqzqqwit4YpIVIcsvY4xnNTLDSGu7WVnfw3jYjtnIxWaTrqU2r7FhpiyJoqCy2CdjsaQ84+dUxOoaHfrLczGeC5kCSlh2JPB+lS7CG7jtne1kEaqoLAjIcnjt6VXa7d6ktmJLxYGjVxyOCcMKpvGSUskXq21gg1CNYwELENge9VHS9ok8z7s8wv2NStWvJNSktruWPbIzBDt7Hg8130YoM0wOMi2c9+1Z7ZekWWrab4APkUptXknnkVT6ascekzSzyABGOIguWPPejrW0HweSOAqn+VCE1zb6docV4GBk+LKOuB2yTVSjTEpWiqku9PcqVUtKGAXjDbs8VdPq2qW84MwCN32Sr70L3j2l71MjWB2xTFe/GGJGa0LVNEVNKE0nn8OADzHJz9aSi/Acl6dW/VMN1GYLq3a3zhWccqfcVW6nDarex3trdwlUjZSmMFzj1FW2v6VLJbW8mnorSBVRU7Z+ZoWvo760AS8sdm7JHPeqm5LYopeFrZHTZdWFtKiyRNaRKhUE4bHpj50zpWmWdxb4SUi4juSFy2SV3YJIp7pixu4tTuPDVF2xglyvoe2Kcs7W4h6bubiEBpPGyu1eThu4NJJvLGwa1rVZtO6hlt7aSWKEuFyHIz86JINY1K1MMSXBuGklcLvIIKgDH86rtSuGtl2XbWjzq3O+Mbge/rUSxuXfUrCPxkUrJI4dVyTuOTxS7U8D6r0I4Nea5Mxv9PieOOXw2JTscep+tMTal0+l3JbT6e8Mq8fuTnvUbT7prZtVuGw1s94eD95sEZx6VQX1kJdV/ai3aoZJd5V1IOfp7VXd1klRLHUI9JXUomt5pWguEKszd1HvUrUdK0620dbu11BQdqlExyT8vzzVHJc2j6la52oiW5dueN3PH60RXPw11ocI2x52xKGVsHdkCpVDYxaQ2cupBjOQDENpOcKcfzJrqNbyKaHYymMjJnRdoGO/IoZ1G7ubLWp4YT5I5Nqhh7cUdQW1zZaay2lyDMYt4gK5Jb1GKEmxuiLo3VepzXwtfAWeJXCFvXGe+aJNU6p0zTJBHcyPvIBwq571niT3NiczWjq/B+6VJP4VBv76O+m8a8aUyJjbzkD/tTXLKKoT41ZsGn6la6haC6tpA0RONx4wakxyxyDMbqw91Oax241SS/sIrGC5jgSPsqgqGPzq06JuBZaoXu7lxCiYBVsrk+9aLntpMh8eDUKVeI6ugZDlWGQR617WzMjAr393fSq2Mg8tnOcU3ZS79at2TnBAA/GvbuUSX0pQZTedvHpXukhhr1oowHZxgj05rkR0tkrqZWbqG7JBBL45+grTOnIy3RFsmO6Huf8RrNOoSx6iuRJziRvxrT+mlll6Utoo3EbmMkMRkDzGr49siXhD1EqOi75ccA4xn5iiOzG7SbYf/aQ/oKBbrUmTTr7RdSBSUvlJsbQ1SdcuNft44WtZnS3McYQIucnYMn6U4zSQnGy4CnwrlgOdpGfzoc0YJ+259xAzKmPruWq+41bWvB2OzBccsEwTUbpy4uf2tAkgRhJcRmRj3++Kzu2i/DVdTG5bfjOJlr3VButZeeQh7fSmtXk8M2pIYjxc4X6UN6n1S7SvELWRU7E+preUlG0zKMWxzqwf8LBzk74xz9DV/pw/c3hyCDI2Mdu1AWt62l9HCDG6BZFc7u2BRvoU8Vzps8kDEoZHAz3qYNOTZUlSPNOQfAOh4+7/OqLqnavT6g4GTgH5l6mnWrLTrfwLuYRyeU7cZ9aoOp9a0670iCK3uVkl3ZAX08+c0pNdaGk7IV0FENrtBGGGfn5TXnQwMk10w8wFswpXU+9LYIVZdwBwfXaaj9G6hbQT3iPMif8OcAnGeRxWUdlvRpGr2olshgH7qjj8KBtfson0DSFVQpe8lLf4sbv9q0C8IlsdsTKzKAfKw9KA9Z8Q9MaTJGpOy4mZiBnAJb/AHrbkSuzOGgY6csVuNRsomJBllKsw9g3pWu6tEE0GaMszBUwCeT3rKOkZV/bmnoxO7xzwePWtgvxu0+YDB7/AM6ONfVhPaK3qOZIdGjBL5OzmM4Ix60AazqYlvDAjXM0qSiJUkIKgZ9K0XqaNToMucDaq4z9RWYWsYl6viVhjddjv2qeS+1Dhqw46Kka4uLx5AR+6jwp/g5YEfpVz05EBo0C8gBnOP8AzGh/pCUwajcpxtaEnBPJw7VedO3kbabbIEcFtwHHbk96vjawTNPIH9SXOj/trUIdRs3eZTuSRXwDxwCKc6TtIorjpuWNVZ3t5Gk55yaGuvcnq65CNyzqOfpRj01a29pqWhGOJY/F00sWB+8/H/epS+xT0WeladHe2WrQyKo330mGxyMbazG/1W5FzNaSKh8OQqPQ8Gte6ezjUA2OLx/9KyvqD4Y3lw4hUStNIu4emD3pciVIIPLRBS3M12Ucd4t30q6u7Gexs4FdEIkCsh5zjg5ryyjjk1a3UnAa2BPpniifquIMunpEu5iiKgXuScACs0vrZd5oFtUvkExgn3PMCCGK+uPX51dWWo33xoeTbLcSr5VHHf1BoX13cupyRljuEpDDH6Z/Cj2XToodJS4iyssmnOxJ7g4Xt7URi3kG1oV5fajDPDDJGR5cyFwJFx7iq68vNLmd0nsIHKglnaIx4x8xVnpV7a3Oh6Y93OhuUIQknngnvUGDUDquvarYXMSLbCJlQBcHyn0960a/0lf8KdtG0ibM2ya2D8qBIGP/AKVK6f0uzttZRjPvSOTBjkG3cCuQfbArvVHstOit/iolnmuZwscg/gjAAzUo28NjpuqREFmjxsc9wCO36Vnp2VsPomR0BjYMvoQciu6pOim39MWDe6H/AKjV3XWnas52qZgzJGHDoGPy4FcaN5uordt6+VwQAc4qJPsjxl2x7D1qR0sDLr0bAkgMOfxrlSN2ddQSsuu30nmJ8ZuRRbYajqyaTbvbSskXh4AAGAKEtbHi6re8f/GbOa0bQbG+TpuzSKaykRoQQHXkZppXoX/QO1q8ub5S1/IZXA8rbeav7Lq06bYWVo7q+2Bcs6liD7E1zdaRqF5LLAi2wIRmJHoK71bSp4NGF61rE8aQoTzyeMVK7LRTp7JB6rtLqMCZrdlzllKEUyuq6W12stt8JGCY2GDz5Dnv8/8AShO01S2hZjNZnYy8jFXHTVpY67LItvZygQjLYx607bE0g6t+pbeUedE/8sgNcSrpF2zSSWzZbuQapv2FbRLza3atn0TOKjXKaZYyCOe5nt3I3AOp5FW5S9J6rwmaxpFlJbv8KswYgbVxUjSY57e3eFbpYkZm/dupzzVSbjTZSGXVdgKj371YDSmaHdHqhwBkE5qVl4RTzshayIWIE6eIyDG6NSQRQ3OtghIyEbHfb+lGDW12FCjU4vYbmAz+dRJIbpY2LvbzYPIIU8VEkykB8NwkLRxx4AWUMQPXiuek7Jbu5vCYtwSIk/nVnqMc7bLiGG3VAw7KATVZpJu4YbtLfgtH5iOCOe9EWJh/ddNTRx74GfBTsjH2qPpnTt9Pp9uwk2ptyqluO59Ke2aslqhiBYOgyNx9qiRatqdunhK+3YcbQ/8ApV/VPJP2omnp29hdLiKOITxsChVB3roap1JEzJJYrIpbGDH+dMDqPWGQuIGEanG/AINe/wBMbuIqJo057Dack1ScVpsTUvUh3qDVbq5tn0+5jS3dyMHOcY5oce1it9Qjui26TeW3e5Hr8hUnURf6teG6aIxHbwWPGPpSnj1MIqG5jAxgKygk/Ks5Nt2y1SRfdNQLmWVfEIe2yCRxySeDUvpTT4n0m3ufMsjBvX13HmqGzOsKiBtRs4I0i2HewyR9BTWmdVTaNbpp7JDMkW4iTcQcEk9vxrSMoqrIab0V/WNtC2r3Pi7fH8Tys3fAHep+kSXR1LQUDo5S0YIrDgj2qDqU0Wt3rXirDHk5I8XmiLQ206a7spY5RFPawmJojjzj3FRH9Dei56cSVH1DcEKtdMcLxhsDIrPtb0S/+KZ/CUhppGG0980e6VMllNqK3Ugj8W5LoSe4IFRddWRnLRYaMLlWA4OfWtJJOKJi2pMDIoZotUtmaNl2QbWJ57CibUL+1KaRIrncpQt5DhcEf7VWOkvjySPGz4OAVPPtgVckXR0uBDalkDDABy3ftWcbyXJAjqRiPUhkj80Zu1OR2+8KOtUYHTY3HINlKBj14H+1VdxpwdWmksisu7cfYfOnTezSaJ4J09mZLchJFPABHJqo4TTE80yq6Stln0q4U8shVk+RzVaY3OqF9xBF60Z+hbBq26EnUw3kY4Crk59ORVeyxtqM6+MvireM/J9M1FfVDvLI3WdkdPW2hDM3hyybcn/EMY/CrJbq+m0ea6mTdHcpgtgHnzD+YNc/aOGcxN97JfGPTsanafEJOkwOMCLj8zTay0HgRdBtu6T088/cbv8A5mq/ob+zxt3SlmP7u4f/ALGiWumOkYPZ85TZeGPLZbBqw6HDNrsShf4xmorpmFWRQTtwMmpnQwK68vod/I9q51o2exvU4s6veZDNm4bGPrWmaJZaY+hWzz6fOGES7iFPJx3FZ3CpN9dO7Lnx2OT9a1bTRfjR4DFd2yL4I2hl7frThliloo7ZNPiu7hmjvEAjOxsMM/KnuoZLQ9PT4ml8YwqDFk7fTsKmzvqUNpcySXdl/V4JI5I+Vc63Hdf0euHuBAYltgE2/eHaq8YemTXsxiupYGPKrg4HrRj9mcJhlvfEvPhZAE4483f39uPzoMvQsutSgHHmGfyrQ+hhL8VqPgQxTt5dwc4xUx2gloK1mfJ26vER2wVFBXXJ36rAs00UzGLytwPWjV1n/wDpEDe+GFZ19ou5eoNNzAITtXyLzjzVfJlEx2VEVmravGOABwQD61tBEwjUJFAwwM5NYnohMmqsT3Lnn35rYj4IUFrKcYHpn/elx4sc/Cg6zspJ9NPjQwwqHB3Rtyazm6je2aNY5pMFsY3d6P8Aqf4aXTJcW1xCVOQ0rEg/Sgq4tYRDZS8mUtzzxWc/0XFYCi8sIItFtZxbOsmUy+7g1SdO2pMd27Qs48PvntzV/qsinRrZFlnzlcqwO2h7SwRYzESSgMFHB45YcUOrQ1o1WOxt2hTMTjyAZDfKs668ZdHlaNIEJn/q2Ycge9aWlr5ExPMuFAADfKsw+0OCe6vwWuFf4cMo3nB79q25EksmUG7ZJ6f1mPVIP2dPC8Jcb0IbAbaO1VWr4NqiGUgxswC+o5qs0e8kS/09WnCZQncfTJNS9XEsl0QsuUDEnjiudm0Snlnk3sPFcAc4JNeNK7Idrt8jntTd0Dv838VdxANEccEU1omjux8Vp0G7zk5HvmutUlkuLyWZ2JkY4Pv2FdaRbtdX8EMbhGLcE0S6nplqmrTW8oCN8OrKw7bguefrTr0YHorL27+pp1hNC6FWcMQCuCc4NdKu64RCvBIGPerzrG3XT9TgEaFWWBNuPTigCqe91K3w3jypg7SrsePzpxde1UkRrcErjswyDXYgFxoMl1KGaQTgbz3OahLCAiyEHBGKV0FWSH1W7eYEMqnOeDin7bqDUYiqiVwc99x4pm8tVtobeVQSXjyc01OGk09byRiWMmwkDA7dqAL+LrPUVidSyuvYknmpWm9YaqF8KOFLlG4ET88ewoQEW6NWAwWOAK0bpK1sRpMUi2ge7Xd+837SPzqlb9E0l4QrHWLC3Ms3wMlt4g2uqneufamrkdNXEyzxyzRbzvCY9fn7U90vYx62l3FdvKFhlyBGowSff3qo6itRp/UMNhFgxsVwWj5GT7etL7VYYsIOo00PXNk0epiGZFJKHOCfp6V104qNp76Y7GN1hZ03EecZz/rVd1HoMGj6cb3xEmJcIAEKnNNdOabNq267uJcZTHD4Khf/AOFGbygVVhhp9n8Zh6cijYEFZHBB9OaJKG+gP/d5MsWxNKMk8/eNEldUPyjCWz5yjlySp8oHvVp0MhOrlweck/kKpmZQAfUelX32fkSajK7L92Nj9OK50bMgifFzNkE7pGy3f1rVVjsl0GB7iwmZxCuSF78e+ayGGbdqOzJVWfnA+db8toJLGODxCI/DC4wORiqhG7FJ6M71BrX4dnSwuVPAQ44H1qx6pltl0ZhHbXDSnYsm7IX8Kma3ZxWVvdOty5CugKHBHerPVo7eSW1tbtybeQF2UjgADuTSUXkLWDJpreGe5Mq2syyHktu4zRl9n0ak3sty0ysSuNmR9e1EEFpaWyM3gxT2gHDnG4CpeiNYyXc/7MYbQilyo7miEWpBKSaFIlru/tV6pPfBbihfqyDTJryBpRcvLGo2SE/P50f7JcH94Pl5ap7S3gvr67N3sneGQIpZccYzitJxbwQpIzdbOC2vYnh8T+sG7I9zWl3k8ax4OoyxkD0Tv+lOXdlpcMTNJFCpAJBPuKj6mRcbFj1GOEBASnGefWpUXFMpyUqBTqq+SbTVjjvJZyXwQyYxQpMzNHGFU4Q5zii7V4rVJbVLrU1nhLHdGPTj1xTM0eixoGdYhD/fDZJ/CsZJtmqpIbvbgtpdinxyuu4ZiC8jiqbSpybG4ja4XGUAUjv5x+lO6pfWrW8fws8ZRJTsTGG28+tVXTjJOl0juW8qYXPu4oFg22KY+MqKy7AvmyfX5Vk32m3IGrGIFSWDHjuOa0q9022WJpp/DWMKNzEkYFY91w5m1BZl2hOVTbzxW027pmUf6iovdpigYHBWFRz9TRbpRjk6ft/EaMERsRuPOc0I6lG0fw7HkPbqRn8as7e7C2FlE0iBQpO3Hbn1rKWjRPJxquBdoeP6sHArqBQ8ZUMPuk8Co+py5mRosFStcQ3YVGJHdaVOgvJa9NqYtasR94ZPr8jRFBqCy9Qx3Vzb+OpYo64z5cY4HrQj0zciPWrZnbGNx/Q0rbUjFfeK0rx7XyMGnTsE0EPVtpbW19BdWKbYJSCcdlIPNe9fuX1SEnBBt0ORVNrOpGSzsYYpS6iSRyx7nLcVI6xnle6s3LAhrRO3pTAk2LCTo+ZQckXS44quSFmiCnJIOcYp7SJmHTV+B2W5jwD6cGq4386MzhxkjGBUyQJ4L/qGJY9P00n+KI+vcVEkDP0ij4GPi+B7cV5q1wJ9K09s4IVlxnOMYpmKQ/0anUuMrdLtH1WmhjdkssjQINuN+Mn0rQ/hVUaHJFGq9wxxx2Pf3oI0uORNLlunYbVYB+O6+1ahoNol/oOnyyMwdV3Jg8KcYqoK7RM3VAz0ET42pAhP6wfecofWqfrZZF6xth6Ax8B8+o9aIOk90Wu6jb+NhYwcsUB7GnOo9KuLrVPGN5bJGoRw8qAcDvzTSfQWLO+uA0nT7CUMAJAQPFDVD+z+Qy6eqKGwBJ/CCB2qy62IGhTLFJbl8oT5ORu9ag9G2zWNzJpc7wtOoZzxwc49abX3sF+S+6CG3QAAMfv5f+o0R0P9ER+Fomz2nlz/APkaIK2j+UZS2zH3+znUzAzl0QBSdpNVHREM/wAfPbRrlnVlHzOMVuF5/ZZv+W38qyn7M/8AxZv8zfzrKUKwaRfbJGt/s411LiNm8EKGDN5/Y5rUopdU2IhtIkxgE+LnirE11Wq469M+1gFqXS2s6lqE880kSRyNkKrdgO1KHROpzqa3lxLDJxsdGbysv0o8pUviX9H8jBqLpO0lUtcQlGJPEcpxVjpOhWuktI1mGXeOQWyDVrSpqEV4Dm2Ut9p2pu0rWd9tLHKB/wCGqWx6Z1eNJYby6imikJbeCQ4b3zRpXnrQ+NMXZoE7LpR4p3aedpccKruSD86c1PpZtSTdI0cdwp8sqZyR8xRTXPvR8UR92Zzb/Z5f21344voZQT5kkQkEVYXH2e2ck4kSQqDyVLHA+Qo3Feml8UQ7yAKT7OLSWNlaY7gPIR6GoWk/Ztc2Ersb2Mq5XIC+zZrSvSvBR8cQ7yBLrLQdZ1qKOCyu44bdeWTkFz86B7n7NNdfGZoZMdssa2Vq8btTfGmLvRjU32ea9cJCZFjBjiCY3e1cL9m2tlACsYAGPvVtFdetL4v9H3Zj1z9m2rERmAx42/dLfdpJ9merlNpkt1OOxatgFNH+0r/lNHxIO7MkT7MNXRkIurdX/wA1D/V+kS6PrAt7iRS3hIdycA1vL/22P/Kayj7XP/Hof+UKiUEik2yztvs0iltllNxtLqrKAfx5qSfs4EpQz3hbYu1fXFHdh/YYP+Uv8qf9KtccWLvIAYvs3hjheJb6TY7hmXPqO1Jvs1tj/wDMsfrR/So+KIu8jP8A/wBm8WxUF1wvKjnANej7OITGUS7wpbJ49aP68o+KIOcgXHTLrbzWnh2jQSgAnaQV4xxT9ho2qafbJBb6lGsMa4VDDnFEIr2muOKF3bM0u+jdfGqNeWeoxhpvvuuU3Z7gil1XoXVF9YLE6wTjcOIBhjjtmtLrz2o+ND7mSXfTPVlzCiTW6yKFQY8TH3RgZq2t+lNZjhSWOC3WYkl90zb+fTNaMKVT8K/o+7KjpWxuNO0hLe7RElDMSFbcOT71cV4K9rRKlRL2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13318" name="AutoShape 6" descr="data:image/jpeg;base64,/9j/4AAQSkZJRgABAQAAAQABAAD/2wBDAAkGBwgHBgkIBwgKCgkLDRYPDQwMDRsUFRAWIB0iIiAdHx8kKDQsJCYxJx8fLT0tMTU3Ojo6Iys/RD84QzQ5Ojf/2wBDAQoKCg0MDRoPDxo3JR8lNzc3Nzc3Nzc3Nzc3Nzc3Nzc3Nzc3Nzc3Nzc3Nzc3Nzc3Nzc3Nzc3Nzc3Nzc3Nzc3Nzf/wAARCACpASkDASIAAhEBAxEB/8QAHAAAAQUBAQEAAAAAAAAAAAAABgADBAUHAgEI/8QARhAAAgEDAwIEAwUECAQDCQAAAQIDAAQRBRIhBjETIkFRFGFxBzKBkaEVI0KxFjM0UmJywdEkc7LhNYLxFzZDRFVjkqLw/8QAGQEAAwEBAQAAAAAAAAAAAAAAAAECAwQF/8QAIhEAAgICAwADAQEBAAAAAAAAAAECESExAxJBEyIyUWFx/9oADAMBAAIRAxEAPwBXcbKrhEyyEhsnuajT3G8RnbhlAzk1I3yRsdgAPz9jUZQk4ZX7/wAAPFeejrZ3ZuWm8aIEyhxtA9TVlq2nC1USQzK4Z8yYHmR+5GKhWZhRJCXDOBtA7bSPWpXjz3+XkeAyRDaWLbWb5n3oEHPTj3M+n2CWSK8QctdSOQcseTwfWiyaJZoXjYDaykYIoC6b6mttJs1tbiykQE7jJHyGPvRPZ9U6PdjKXaofaTy11cco1VmEk7sk6Nph0+ArLKZ5SeZGHOPQfQCgX7UiBqFqS20+Cf51pEcscqho3V1PqpzWdfadGG1C1PBPhEYz86ORJQwOGZFn0ZbRRXmUAB8NDnHutGtDPTcSJcRsuf7PH/00S1XH+SZ7PaVeZpqS5giz4k0aY/vOBWlkj1Kqq76i0m0UGW9i5/uHd/Kmv6SWbLuhjuJRjPliNS5xXo6ZdV4aF7nrGOJiEspOPWSRVqgvPtGuUkKQ2lvkE5JkLACp+WI+kg1s2SWe+jS4yd2MK3K8VkfU8UTaneLbtLKyyYczHLH51Y23U81s91eQTQ289w+ZFWIsSPTGapTMs3xF2GlaaYnc2QMk9+KwnNPRrGNM90xbqzkEg8VMEZeBvMFNbRpuGsrfbcNMuAS0mCx+tZRaONMtXYweKDyEJxz6En5V5ovUGoWk4eNnwp3PETkEfKlx8nV5CULNnpVE06+g1C1S4tn3K3f5H2NS67EYCpUqVACpUqVACpUqVACpUqVACpUqVACpUqVACpUqVAHhrmujXNQ9jRjN2IptQLxNiLA3N6ZI/wB6ZvpYIXKxoBtGwjvn55qO/iNIznbtHJApNIAiyeEu1SQAf4h864zpOIokW48KUqVPZl+lSobY3MSPGFMajG7GDxUeJ4mdZLlMRudmE9PnVv0pZi+1AWT+KkiZzj7u3Bxn29KKvCAgtHdQDysVI9O4pybx3tvGmtVaLAG/bt70WahoF3Gh/cl+MZUZFTNRtFi6WtoniI3qgbI7HHNPo82JyWADj1NrWRRa3VxbqexVs4rnV7q91Mx+NeidoxtVicHFdy2MZlQhfKZNuRUbWbRIpQqHC0k7Cgt0Pra30/wodTtJY2WNUMq8ghRgcU5r/wBoW9Hi0YBQBzPIPf2FZvIHCoWkJ35wD8q4YsyDzdz71qpOqIcVYVW+uTTITdX90WYHGWIDVBu5ZJZ1aIRPg5zvLZHzzVto+jzajZaakcYLFJD+AOKqdc0Z7PUZoYgSEbHtWTT2y0dXVxOqq5SMxLyYwuBXV1qcc0cPw9xOitwYix4PyqtWZomaEM7Nj7vDCuVh2vulxEF557/gKKGeXzuSUdy3rzUeG3kd/ucAZx71LaeMZEEe89y8nP6VDkSaclzvOPUdqa0JhA1jKbf+rIfYAhAzVPEklvGwIAcElt/r7VM02/vLR1K3DNhcbZOQKtGvoLmFWurRXOcZT15qdDK+9vUS3gaLztLHiRN2cGnFihfw1m2wzNFv5OBz2/lVrLp2i3CqkN0ImcEHdxk/jXEfT1wLhGd1eAAKW7nb9KKsLHNF12bS5AAxU/3s5DD/ABD/AFrSNH1qDUUCcRz7cmMnv8wfUVmN5Y2UF0qwO7Rswy8gwR8q9t5Z7He2xisfK4bG0Z4IP+lXDklDBMoJmxUqEenOrEuY0jvnUEnasvbn2b2NFoIIyO1dcZKSwYNNbPaVKlVCFSpUqAFSpUqAFSpUqAFSpUqAFSpUqAPDXNdGuah7GjEpLYCDcZP3jnKqKjXNjLaxBZpN0m3cYl52g+ppx7y6jlWS1TLx5OcZ2rRnc9LyS2UN1cX1uDMgYiRcAkjNckU3o6G0gECyyWjR7QVXBwBinraa4gBngmaDzKGAbJJ+dFtv07dw+K0UdtcsVx+7l7A/KqoJFBqMtm6m2YeZgw3rn60srYYejqy6u1SzHmuGdTjv5v50Uad1nZXVoF1WFwxPOIvLihW4UquDHYznOcqdpNVOtagzzQQwweAyqEKh8g/SqU5ITimaJO3SkyLci4jGxw20EjJ+lCXVUVtdXDyWE0ITAwme1VV2FtXkj8VZcIpDNjg+tVF/MZFXGFwe4Pehu/ASr06vsrFAjhQyg/dPuaiADw8nkflRELa7maKBrdZ964UumD+dUMkX76QMMKpxj2oiwYWaJ1eul2lmkFs00sMMkeCeAWbIP/aqjWdbn1a6knvpACx/qoh2qp2ucqM7Qew4rpISiCU5YEkAL2pt+CSzZ2jv4iiBfDzwCOSalNagJvm8hJ7yNz+VeBpAoEOFUY5A5/OvXRm5OT+PepsoZ2IpBjUv35ft+VTdPge9n8KV+NjEegBAqIzN6ECrLpsgakodSSVb+VAF5pmh/F2YS2xIVXcw28jtVIke2W4iji3SwuQxjOAMeuK0jpK2kiYNOmzdFiNcfeXjJoc0uwjbUupSRgor7QKp8eEJSzQMticL5lbd23rj9amCe5gj3xyPGM43ocrXc+ntH0hFfREZ8cLwfnUlLeN9NJKlUa6RW2+xX2rPq0XaIF1LdXNp+9niaThhtOGA9Aa4i1ElHiuYwS6heTjNXHUMS6deiBbaGWHarZYYfkVVt+z5eJYri257/fA/1oaFZDuY5LYwTwnhs5FGfSvVjKiw3B/cqMFGOWQe49x8qFJrPbbEw3cEyexO1gPoakfsZ7URT3TYjYbgYgXP6VUXKOUKSUtmv2l1DdwLNbyCSNuxFPVkFl1S2j3ai2aXwWbLbxgN+FaPoXUFprMWYW2TAZaNjyPmPeumHIpbMZQaLilSqJeajZ2Slrm5jjx/eatG6IJROKbgmWSBZNwwfUGhi9670iJ2igZ537ZAwv51zadVaXaaUEuF8NlTPh44f14qHyRspRdBWJY2fYrgsBnAPpXqnvznms/6elbW9elkiuJYYEG4IpwSM9jRlpEzzwzM8bJiZlAY5zg0Rn2CUaLClSpVoSKlSpUAeGua6NeVLGY7oJaS9ubbynxLaQEkeuM8UTa83idL6Q5fA2gc/ShPS7qOwv4ruVv3S53jHyq0j6h0i70C0sbgzZiJJ2LwMk4rkj+WbtZI+k3hh8YxNufackHtXUOjX+oWvx1nE773JLbuaaZ9PsLK5FtcrI0y7UGPNUrprUL2ygg2TyKjyOCnoAB7Ukl6U78KbU9O1REKz28wI7s0eeaq1he3eCaSLczYcbu2AaO/6X6iRKsixNj7u9OCPrUnRri3k0q0FzpjXLPGXd1QHGSeKdLxk59BN795jukjjkDHJBiBANcTw2cgjMtsgGeDG23+dGz6f03cnDRT2jn/AAkYNM3PSmm3UWy01VFHHDEUdH4HZeg9bSSWzh7a9uEZRgGQbgBVedDZ5mkiurdySSMnBz9DRQOjL6KUOjwT4OTtbGahXeh6jBcFpbKVkY8gYYAUVJbHaegZn0fUQpzEWH+HnNc2aiGBluY3Rgc9j2q9jS4tHYPviYDKjBXPyr2W5llh3OQWBIKkBqmxoHLmRFdVVwwwOf8ASvDMMZLA8dvarmaayYoJ7WNcAYZMqf8AauJbPTp0IDSQ/wCcBh+lKwKCWU+JkAH0q20J5bWZ7ia2eVViYADjkjioJtyJpPCYOsS7iw4qXpFve6gzKkcsoUZyCeRVCNX0rWLAwW7TymOaOIRnepGOBUO0s7ddV1KG0uI5WvoGcnP3T2qjWxuYILdGedVWF5G3jOSOwpi2W5eGW4iEZaBA0rAFDn2yK076tEdf4TrzTLlei/gkjDy2tzmQJzjHNd6Tp815pu23IWZbtWBI4wFqv029vU066zJLBHNlyE8xA7H/ANamaRrs+loSpS5SYCTD+RgAMcVKcbtjqVMZ6ptDJ1DKXcjZCoY7Sc5qmvobiG0imgHiyNJtKg7io+Yq61/VZZr6PUI4ZYrYRgXABB3DNWs+k2TafDf6RGXJAYxFsF1PvScbbopOkkwIuIoprhEljdC44IGcj509dW7WdtHHZXh8Vcl4lc5Xnj5VY6dBJLqF1EkFwyCIKyqMmM54z8qix2RktS5ws3jHeCCPLnHB+VQlSGU7XNw5aK6hS49gy8/mKn9PXkWnXBeXxbYocqAc8/jyKbvreWCQxhzEAeyrxj6jvVV8K66hyviHOSHJ81NPINBcn2kXUd/MZ4FktSCI1Tg/Lmg6/u57q9kn3FVkbdhm7Zrt7QTrMwDBg3l54A9qgmHYWVmGe2Dziq7N7J6pD1v4Quw09wNinnFEl7ptvqEMZsrqPIUcbuc+1C0cUbuCqnPuavkieGCB7iGNo5FypdSP1FSykdw2er6Zl4JJBnPmjbBxV/0Tq2rNqkdo0++KRizrL3Hviqa2IYZt5rmDOTgPvH5Gp/T8Ut/rCW0k8Wc58TlGx8vnTi2ngUlg1elTcMYhhWMFiFGMsck05XccwqVKlQAjXlemvKlgYLMfEwMnPfjiohuHVliKBQPLnHepdyyhFIxtHBHriq+blwzdi3AJrjR0sk2vhPdq12zPCAeFPIop0i3lbSbe8aQrD4rqx7kjHpQ3qkKW1xCiR7CI1LJ8yKMNAmsZumbazur5baaKVpBuXynJ7U6E2P6+2mG0X4C2xNgNv9G49Kdt7C9utJ0yWxMkR8AkhGx/F2qkklUXRt5Z4mIJCOnK5Paj3Rne06XtnRA8yRYABzk5qoLs3YpPqkUkGka4LgrdXjkMo2jIOPrULU1vLHMeoWls5wcN2J+YIrzV4tb+KS+lvCXQ5VUGAvyxV/azDqHQ1kuUUTo2OR2YGmknoLa2DNhcT+PE3izRJjadpON2auJdbewZw2pOSrYZZYs4+hpidJBeyxhisYuhtAHHcZq51ex0iyhkutT24cnap9SfalFOsMG0R7fW3vEJeG1uVx2PlJ/A000uh3JkW900RMPvFef5V1pEel6xYMkB2yoeNx5HtVK2nSW914V1KYcs3IBOSO1Nt/8ARJInXPT/AE9csoS8kt+AVDHjH401J0UXPiWt9BKuDgEYz+VeJ+0b2dI7Ub8IC25RtP1pLFfQwSSXEAleNsMiJtx+Iqbi9xKyvSh1HpHVtNikk2I0bcNtbjFc9Ky3VrdPDbyKrIrkkjI4qw1DU3ZokBljiLAMrS7gaqdBv447q6Zg2TG4BA9/WpbV4Gv9NBXVr1bWIS20crNGpzjjJoesLie+troh7dCxcyKwxjBxgflTttrsebdHuGjRAvlb3qNp9va3ekXss0iqjXTbfQn14qpPsJKh+yeSO1a2SITO6lX8uMpj0qZFow1u2jlgYW5SPwTEw9AaA5Lq4TWVjs7idEDBQd3JycGtStbS1ii88zrKTs/THpTir2EnQNal09fR6qqAILWRQuFz2HuKsJ9gKRW8luyLhfOCjgj51bTi7srieW1fxVKAgyZIUAds+gqpXqy3uA63WnJM6dwo9PfkU6jF0TbYzaXMOi3coiR1nn4JRt4J7+tPW+qQQ2hhmSO4ilLORKhU8n8sZp74rp+8EbzwSWxaMMrewPHpTjaXpdzC0FpqiAOAuCRyB6UU/GFr0ii60OUNE1iY0K8SRMHxVFPZq+u2sUV4pQqT8RJHgLxwDRPcdPyeCsUVtbSKv8UbbX+VVep6deRKhhtJ1xjej+dSc0mn6iov+Mr7PRLkC9kto4phBcE7oWyew4Aqp1fQrq3/AOKmt3WM+Ylhg/jU97l7dnPhGBTl/JlT34HHrU6TVdRe3EcrvLBKuNvDkA1GB/YAYIil2QvK9x6960V9MEnTenw3ELJJ8Ug78gHvQhDYi11WR1yUVC3nGMce340f2+sw32kw7oVeVAjjw5B94dqcaexStFBPpEUEV40e7MV+Ilz6qRV30fpkKamsxjDFbdWVj6Ek0p5bF/iozO8TSTLcDxE7t6gVcdMQ25jW5jlV2ZAnDdgCfSril2RMncQgpUqVdRiKlSpUAI1zXRrypYHz5NuEzgtgNj9Kj3DsUijjBL7ywPvUu7REuSi/fX37YpmNGOpW4PJJGR+NciOhkzqdmfVVLsCwRAcD1Cii2wsJZej7C4gbZtZvE8oO7J4zQx1QEHUcwAOF4Ix8hWhdOoV6HjU9jnnHfmqirQm6BG90i7+GkvDHujTlm28fpRxYpJBpVsbVWZGtlLL6E/Wouosw6HuzgcZ7HHrV9pnOgWm7v4K/yqoQFKQN3moXI3g2e7y889qh6XrMkcNxaR23nkfcpLY2nIq6mQG4mUcJ4HP15oc0+3Q6xMuRgSLx+K1GUysUWouR8eZLuBWkZwBGH2jcD3rjqsy3t7G+0mFUGFP8LevFEutW0Ti2ZkG4TLg4+dc3um2qru28gcsxyTWj43TRKktgdoUTWuv2UsZ2pLuWQZwMYq+6huLczBTglOCQeTkcGqzqqwit4YpIVIcsvY4xnNTLDSGu7WVnfw3jYjtnIxWaTrqU2r7FhpiyJoqCy2CdjsaQ84+dUxOoaHfrLczGeC5kCSlh2JPB+lS7CG7jtne1kEaqoLAjIcnjt6VXa7d6ktmJLxYGjVxyOCcMKpvGSUskXq21gg1CNYwELENge9VHS9ok8z7s8wv2NStWvJNSktruWPbIzBDt7Hg8130YoM0wOMi2c9+1Z7ZekWWrab4APkUptXknnkVT6ascekzSzyABGOIguWPPejrW0HweSOAqn+VCE1zb6docV4GBk+LKOuB2yTVSjTEpWiqku9PcqVUtKGAXjDbs8VdPq2qW84MwCN32Sr70L3j2l71MjWB2xTFe/GGJGa0LVNEVNKE0nn8OADzHJz9aSi/Acl6dW/VMN1GYLq3a3zhWccqfcVW6nDarex3trdwlUjZSmMFzj1FW2v6VLJbW8mnorSBVRU7Z+ZoWvo760AS8sdm7JHPeqm5LYopeFrZHTZdWFtKiyRNaRKhUE4bHpj50zpWmWdxb4SUi4juSFy2SV3YJIp7pixu4tTuPDVF2xglyvoe2Kcs7W4h6bubiEBpPGyu1eThu4NJJvLGwa1rVZtO6hlt7aSWKEuFyHIz86JINY1K1MMSXBuGklcLvIIKgDH86rtSuGtl2XbWjzq3O+Mbge/rUSxuXfUrCPxkUrJI4dVyTuOTxS7U8D6r0I4Nea5Mxv9PieOOXw2JTscep+tMTal0+l3JbT6e8Mq8fuTnvUbT7prZtVuGw1s94eD95sEZx6VQX1kJdV/ai3aoZJd5V1IOfp7VXd1klRLHUI9JXUomt5pWguEKszd1HvUrUdK0620dbu11BQdqlExyT8vzzVHJc2j6la52oiW5dueN3PH60RXPw11ocI2x52xKGVsHdkCpVDYxaQ2cupBjOQDENpOcKcfzJrqNbyKaHYymMjJnRdoGO/IoZ1G7ubLWp4YT5I5Nqhh7cUdQW1zZaay2lyDMYt4gK5Jb1GKEmxuiLo3VepzXwtfAWeJXCFvXGe+aJNU6p0zTJBHcyPvIBwq571niT3NiczWjq/B+6VJP4VBv76O+m8a8aUyJjbzkD/tTXLKKoT41ZsGn6la6haC6tpA0RONx4wakxyxyDMbqw91Oax241SS/sIrGC5jgSPsqgqGPzq06JuBZaoXu7lxCiYBVsrk+9aLntpMh8eDUKVeI6ugZDlWGQR617WzMjAr393fSq2Mg8tnOcU3ZS79at2TnBAA/GvbuUSX0pQZTedvHpXukhhr1oowHZxgj05rkR0tkrqZWbqG7JBBL45+grTOnIy3RFsmO6Huf8RrNOoSx6iuRJziRvxrT+mlll6Utoo3EbmMkMRkDzGr49siXhD1EqOi75ccA4xn5iiOzG7SbYf/aQ/oKBbrUmTTr7RdSBSUvlJsbQ1SdcuNft44WtZnS3McYQIucnYMn6U4zSQnGy4CnwrlgOdpGfzoc0YJ+259xAzKmPruWq+41bWvB2OzBccsEwTUbpy4uf2tAkgRhJcRmRj3++Kzu2i/DVdTG5bfjOJlr3VButZeeQh7fSmtXk8M2pIYjxc4X6UN6n1S7SvELWRU7E+preUlG0zKMWxzqwf8LBzk74xz9DV/pw/c3hyCDI2Mdu1AWt62l9HCDG6BZFc7u2BRvoU8Vzps8kDEoZHAz3qYNOTZUlSPNOQfAOh4+7/OqLqnavT6g4GTgH5l6mnWrLTrfwLuYRyeU7cZ9aoOp9a0670iCK3uVkl3ZAX08+c0pNdaGk7IV0FENrtBGGGfn5TXnQwMk10w8wFswpXU+9LYIVZdwBwfXaaj9G6hbQT3iPMif8OcAnGeRxWUdlvRpGr2olshgH7qjj8KBtfson0DSFVQpe8lLf4sbv9q0C8IlsdsTKzKAfKw9KA9Z8Q9MaTJGpOy4mZiBnAJb/AHrbkSuzOGgY6csVuNRsomJBllKsw9g3pWu6tEE0GaMszBUwCeT3rKOkZV/bmnoxO7xzwePWtgvxu0+YDB7/AM6ONfVhPaK3qOZIdGjBL5OzmM4Ix60AazqYlvDAjXM0qSiJUkIKgZ9K0XqaNToMucDaq4z9RWYWsYl6viVhjddjv2qeS+1Dhqw46Kka4uLx5AR+6jwp/g5YEfpVz05EBo0C8gBnOP8AzGh/pCUwajcpxtaEnBPJw7VedO3kbabbIEcFtwHHbk96vjawTNPIH9SXOj/trUIdRs3eZTuSRXwDxwCKc6TtIorjpuWNVZ3t5Gk55yaGuvcnq65CNyzqOfpRj01a29pqWhGOJY/F00sWB+8/H/epS+xT0WeladHe2WrQyKo330mGxyMbazG/1W5FzNaSKh8OQqPQ8Gte6ezjUA2OLx/9KyvqD4Y3lw4hUStNIu4emD3pciVIIPLRBS3M12Ucd4t30q6u7Gexs4FdEIkCsh5zjg5ryyjjk1a3UnAa2BPpniifquIMunpEu5iiKgXuScACs0vrZd5oFtUvkExgn3PMCCGK+uPX51dWWo33xoeTbLcSr5VHHf1BoX13cupyRljuEpDDH6Z/Cj2XToodJS4iyssmnOxJ7g4Xt7URi3kG1oV5fajDPDDJGR5cyFwJFx7iq68vNLmd0nsIHKglnaIx4x8xVnpV7a3Oh6Y93OhuUIQknngnvUGDUDquvarYXMSLbCJlQBcHyn0960a/0lf8KdtG0ibM2ya2D8qBIGP/AKVK6f0uzttZRjPvSOTBjkG3cCuQfbArvVHstOit/iolnmuZwscg/gjAAzUo28NjpuqREFmjxsc9wCO36Vnp2VsPomR0BjYMvoQciu6pOim39MWDe6H/AKjV3XWnas52qZgzJGHDoGPy4FcaN5uordt6+VwQAc4qJPsjxl2x7D1qR0sDLr0bAkgMOfxrlSN2ddQSsuu30nmJ8ZuRRbYajqyaTbvbSskXh4AAGAKEtbHi6re8f/GbOa0bQbG+TpuzSKaykRoQQHXkZppXoX/QO1q8ub5S1/IZXA8rbeav7Lq06bYWVo7q+2Bcs6liD7E1zdaRqF5LLAi2wIRmJHoK71bSp4NGF61rE8aQoTzyeMVK7LRTp7JB6rtLqMCZrdlzllKEUyuq6W12stt8JGCY2GDz5Dnv8/8AShO01S2hZjNZnYy8jFXHTVpY67LItvZygQjLYx607bE0g6t+pbeUedE/8sgNcSrpF2zSSWzZbuQapv2FbRLza3atn0TOKjXKaZYyCOe5nt3I3AOp5FW5S9J6rwmaxpFlJbv8KswYgbVxUjSY57e3eFbpYkZm/dupzzVSbjTZSGXVdgKj371YDSmaHdHqhwBkE5qVl4RTzshayIWIE6eIyDG6NSQRQ3OtghIyEbHfb+lGDW12FCjU4vYbmAz+dRJIbpY2LvbzYPIIU8VEkykB8NwkLRxx4AWUMQPXiuek7Jbu5vCYtwSIk/nVnqMc7bLiGG3VAw7KATVZpJu4YbtLfgtH5iOCOe9EWJh/ddNTRx74GfBTsjH2qPpnTt9Pp9uwk2ptyqluO59Ke2aslqhiBYOgyNx9qiRatqdunhK+3YcbQ/8ApV/VPJP2omnp29hdLiKOITxsChVB3roap1JEzJJYrIpbGDH+dMDqPWGQuIGEanG/AINe/wBMbuIqJo057Dack1ScVpsTUvUh3qDVbq5tn0+5jS3dyMHOcY5oce1it9Qjui26TeW3e5Hr8hUnURf6teG6aIxHbwWPGPpSnj1MIqG5jAxgKygk/Ks5Nt2y1SRfdNQLmWVfEIe2yCRxySeDUvpTT4n0m3ufMsjBvX13HmqGzOsKiBtRs4I0i2HewyR9BTWmdVTaNbpp7JDMkW4iTcQcEk9vxrSMoqrIab0V/WNtC2r3Pi7fH8Tys3fAHep+kSXR1LQUDo5S0YIrDgj2qDqU0Wt3rXirDHk5I8XmiLQ206a7spY5RFPawmJojjzj3FRH9Dei56cSVH1DcEKtdMcLxhsDIrPtb0S/+KZ/CUhppGG0980e6VMllNqK3Ugj8W5LoSe4IFRddWRnLRYaMLlWA4OfWtJJOKJi2pMDIoZotUtmaNl2QbWJ57CibUL+1KaRIrncpQt5DhcEf7VWOkvjySPGz4OAVPPtgVckXR0uBDalkDDABy3ftWcbyXJAjqRiPUhkj80Zu1OR2+8KOtUYHTY3HINlKBj14H+1VdxpwdWmksisu7cfYfOnTezSaJ4J09mZLchJFPABHJqo4TTE80yq6Stln0q4U8shVk+RzVaY3OqF9xBF60Z+hbBq26EnUw3kY4Crk59ORVeyxtqM6+MvireM/J9M1FfVDvLI3WdkdPW2hDM3hyybcn/EMY/CrJbq+m0ea6mTdHcpgtgHnzD+YNc/aOGcxN97JfGPTsanafEJOkwOMCLj8zTay0HgRdBtu6T088/cbv8A5mq/ob+zxt3SlmP7u4f/ALGiWumOkYPZ85TZeGPLZbBqw6HDNrsShf4xmorpmFWRQTtwMmpnQwK68vod/I9q51o2exvU4s6veZDNm4bGPrWmaJZaY+hWzz6fOGES7iFPJx3FZ3CpN9dO7Lnx2OT9a1bTRfjR4DFd2yL4I2hl7frThliloo7ZNPiu7hmjvEAjOxsMM/KnuoZLQ9PT4ml8YwqDFk7fTsKmzvqUNpcySXdl/V4JI5I+Vc63Hdf0euHuBAYltgE2/eHaq8YemTXsxiupYGPKrg4HrRj9mcJhlvfEvPhZAE4483f39uPzoMvQsutSgHHmGfyrQ+hhL8VqPgQxTt5dwc4xUx2gloK1mfJ26vER2wVFBXXJ36rAs00UzGLytwPWjV1n/wDpEDe+GFZ19ou5eoNNzAITtXyLzjzVfJlEx2VEVmravGOABwQD61tBEwjUJFAwwM5NYnohMmqsT3Lnn35rYj4IUFrKcYHpn/elx4sc/Cg6zspJ9NPjQwwqHB3Rtyazm6je2aNY5pMFsY3d6P8Aqf4aXTJcW1xCVOQ0rEg/Sgq4tYRDZS8mUtzzxWc/0XFYCi8sIItFtZxbOsmUy+7g1SdO2pMd27Qs48PvntzV/qsinRrZFlnzlcqwO2h7SwRYzESSgMFHB45YcUOrQ1o1WOxt2hTMTjyAZDfKs668ZdHlaNIEJn/q2Ycge9aWlr5ExPMuFAADfKsw+0OCe6vwWuFf4cMo3nB79q25EksmUG7ZJ6f1mPVIP2dPC8Jcb0IbAbaO1VWr4NqiGUgxswC+o5qs0e8kS/09WnCZQncfTJNS9XEsl0QsuUDEnjiudm0Snlnk3sPFcAc4JNeNK7Idrt8jntTd0Dv838VdxANEccEU1omjux8Vp0G7zk5HvmutUlkuLyWZ2JkY4Pv2FdaRbtdX8EMbhGLcE0S6nplqmrTW8oCN8OrKw7bguefrTr0YHorL27+pp1hNC6FWcMQCuCc4NdKu64RCvBIGPerzrG3XT9TgEaFWWBNuPTigCqe91K3w3jypg7SrsePzpxde1UkRrcErjswyDXYgFxoMl1KGaQTgbz3OahLCAiyEHBGKV0FWSH1W7eYEMqnOeDin7bqDUYiqiVwc99x4pm8tVtobeVQSXjyc01OGk09byRiWMmwkDA7dqAL+LrPUVidSyuvYknmpWm9YaqF8KOFLlG4ET88ewoQEW6NWAwWOAK0bpK1sRpMUi2ge7Xd+837SPzqlb9E0l4QrHWLC3Ms3wMlt4g2uqneufamrkdNXEyzxyzRbzvCY9fn7U90vYx62l3FdvKFhlyBGowSff3qo6itRp/UMNhFgxsVwWj5GT7etL7VYYsIOo00PXNk0epiGZFJKHOCfp6V104qNp76Y7GN1hZ03EecZz/rVd1HoMGj6cb3xEmJcIAEKnNNdOabNq267uJcZTHD4Khf/AOFGbygVVhhp9n8Zh6cijYEFZHBB9OaJKG+gP/d5MsWxNKMk8/eNEldUPyjCWz5yjlySp8oHvVp0MhOrlweck/kKpmZQAfUelX32fkSajK7L92Nj9OK50bMgifFzNkE7pGy3f1rVVjsl0GB7iwmZxCuSF78e+ayGGbdqOzJVWfnA+db8toJLGODxCI/DC4wORiqhG7FJ6M71BrX4dnSwuVPAQ44H1qx6pltl0ZhHbXDSnYsm7IX8Kma3ZxWVvdOty5CugKHBHerPVo7eSW1tbtybeQF2UjgADuTSUXkLWDJpreGe5Mq2syyHktu4zRl9n0ak3sty0ysSuNmR9e1EEFpaWyM3gxT2gHDnG4CpeiNYyXc/7MYbQilyo7miEWpBKSaFIlru/tV6pPfBbihfqyDTJryBpRcvLGo2SE/P50f7JcH94Pl5ap7S3gvr67N3sneGQIpZccYzitJxbwQpIzdbOC2vYnh8T+sG7I9zWl3k8ax4OoyxkD0Tv+lOXdlpcMTNJFCpAJBPuKj6mRcbFj1GOEBASnGefWpUXFMpyUqBTqq+SbTVjjvJZyXwQyYxQpMzNHGFU4Q5zii7V4rVJbVLrU1nhLHdGPTj1xTM0eixoGdYhD/fDZJ/CsZJtmqpIbvbgtpdinxyuu4ZiC8jiqbSpybG4ja4XGUAUjv5x+lO6pfWrW8fws8ZRJTsTGG28+tVXTjJOl0juW8qYXPu4oFg22KY+MqKy7AvmyfX5Vk32m3IGrGIFSWDHjuOa0q9022WJpp/DWMKNzEkYFY91w5m1BZl2hOVTbzxW027pmUf6iovdpigYHBWFRz9TRbpRjk6ft/EaMERsRuPOc0I6lG0fw7HkPbqRn8as7e7C2FlE0iBQpO3Hbn1rKWjRPJxquBdoeP6sHArqBQ8ZUMPuk8Co+py5mRosFStcQ3YVGJHdaVOgvJa9NqYtasR94ZPr8jRFBqCy9Qx3Vzb+OpYo64z5cY4HrQj0zciPWrZnbGNx/Q0rbUjFfeK0rx7XyMGnTsE0EPVtpbW19BdWKbYJSCcdlIPNe9fuX1SEnBBt0ORVNrOpGSzsYYpS6iSRyx7nLcVI6xnle6s3LAhrRO3pTAk2LCTo+ZQckXS44quSFmiCnJIOcYp7SJmHTV+B2W5jwD6cGq4386MzhxkjGBUyQJ4L/qGJY9P00n+KI+vcVEkDP0ij4GPi+B7cV5q1wJ9K09s4IVlxnOMYpmKQ/0anUuMrdLtH1WmhjdkssjQINuN+Mn0rQ/hVUaHJFGq9wxxx2Pf3oI0uORNLlunYbVYB+O6+1ahoNol/oOnyyMwdV3Jg8KcYqoK7RM3VAz0ET42pAhP6wfecofWqfrZZF6xth6Ax8B8+o9aIOk90Wu6jb+NhYwcsUB7GnOo9KuLrVPGN5bJGoRw8qAcDvzTSfQWLO+uA0nT7CUMAJAQPFDVD+z+Qy6eqKGwBJ/CCB2qy62IGhTLFJbl8oT5ORu9ag9G2zWNzJpc7wtOoZzxwc49abX3sF+S+6CG3QAAMfv5f+o0R0P9ER+Fomz2nlz/APkaIK2j+UZS2zH3+znUzAzl0QBSdpNVHREM/wAfPbRrlnVlHzOMVuF5/ZZv+W38qyn7M/8AxZv8zfzrKUKwaRfbJGt/s411LiNm8EKGDN5/Y5rUopdU2IhtIkxgE+LnirE11Wq469M+1gFqXS2s6lqE880kSRyNkKrdgO1KHROpzqa3lxLDJxsdGbysv0o8pUviX9H8jBqLpO0lUtcQlGJPEcpxVjpOhWuktI1mGXeOQWyDVrSpqEV4Dm2Ut9p2pu0rWd9tLHKB/wCGqWx6Z1eNJYby6imikJbeCQ4b3zRpXnrQ+NMXZoE7LpR4p3aedpccKruSD86c1PpZtSTdI0cdwp8sqZyR8xRTXPvR8UR92Zzb/Z5f21344voZQT5kkQkEVYXH2e2ck4kSQqDyVLHA+Qo3Feml8UQ7yAKT7OLSWNlaY7gPIR6GoWk/Ztc2Ersb2Mq5XIC+zZrSvSvBR8cQ7yBLrLQdZ1qKOCyu44bdeWTkFz86B7n7NNdfGZoZMdssa2Vq8btTfGmLvRjU32ea9cJCZFjBjiCY3e1cL9m2tlACsYAGPvVtFdetL4v9H3Zj1z9m2rERmAx42/dLfdpJ9merlNpkt1OOxatgFNH+0r/lNHxIO7MkT7MNXRkIurdX/wA1D/V+kS6PrAt7iRS3hIdycA1vL/22P/Kayj7XP/Hof+UKiUEik2yztvs0iltllNxtLqrKAfx5qSfs4EpQz3hbYu1fXFHdh/YYP+Uv8qf9KtccWLvIAYvs3hjheJb6TY7hmXPqO1Jvs1tj/wDMsfrR/So+KIu8jP8A/wBm8WxUF1wvKjnANej7OITGUS7wpbJ49aP68o+KIOcgXHTLrbzWnh2jQSgAnaQV4xxT9ho2qafbJBb6lGsMa4VDDnFEIr2muOKF3bM0u+jdfGqNeWeoxhpvvuuU3Z7gil1XoXVF9YLE6wTjcOIBhjjtmtLrz2o+ND7mSXfTPVlzCiTW6yKFQY8TH3RgZq2t+lNZjhSWOC3WYkl90zb+fTNaMKVT8K/o+7KjpWxuNO0hLe7RElDMSFbcOT71cV4K9rRKlRL2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13322" name="Picture 10" descr="http://t1.gstatic.com/images?q=tbn:ANd9GcSK2Dtqqd_QPL2DwPzUNMvu_98VR_zGSmttQTd_TgTuTxewHJZbDQ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29124" y="2214554"/>
            <a:ext cx="4714876" cy="32776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190</Words>
  <Application>Microsoft Office PowerPoint</Application>
  <PresentationFormat>Экран (4:3)</PresentationFormat>
  <Paragraphs>11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Театральне мистецтво у 50-60 рр. ХХ століття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user</cp:lastModifiedBy>
  <cp:revision>13</cp:revision>
  <dcterms:created xsi:type="dcterms:W3CDTF">2012-11-14T21:23:36Z</dcterms:created>
  <dcterms:modified xsi:type="dcterms:W3CDTF">2013-11-08T20:28:23Z</dcterms:modified>
</cp:coreProperties>
</file>